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4" orient="horz" pos="2054" userDrawn="1">
          <p15:clr>
            <a:srgbClr val="A4A3A4"/>
          </p15:clr>
        </p15:guide>
        <p15:guide id="5" orient="horz" pos="6046" userDrawn="1">
          <p15:clr>
            <a:srgbClr val="FFFFFF"/>
          </p15:clr>
        </p15:guide>
        <p15:guide id="6" pos="119" userDrawn="1">
          <p15:clr>
            <a:srgbClr val="A4A3A4"/>
          </p15:clr>
        </p15:guide>
        <p15:guide id="7" pos="686" userDrawn="1">
          <p15:clr>
            <a:srgbClr val="A4A3A4"/>
          </p15:clr>
        </p15:guide>
        <p15:guide id="8" orient="horz" pos="5819" userDrawn="1">
          <p15:clr>
            <a:srgbClr val="FFFFFF"/>
          </p15:clr>
        </p15:guide>
        <p15:guide id="9" orient="horz" pos="1600" userDrawn="1">
          <p15:clr>
            <a:srgbClr val="A4A3A4"/>
          </p15:clr>
        </p15:guide>
        <p15:guide id="10" orient="horz" pos="2780" userDrawn="1">
          <p15:clr>
            <a:srgbClr val="A4A3A4"/>
          </p15:clr>
        </p15:guide>
        <p15:guide id="11" orient="horz" pos="4231" userDrawn="1">
          <p15:clr>
            <a:srgbClr val="C35EA4"/>
          </p15:clr>
        </p15:guide>
        <p15:guide id="12" orient="horz" pos="2893" userDrawn="1">
          <p15:clr>
            <a:srgbClr val="C35EA4"/>
          </p15:clr>
        </p15:guide>
        <p15:guide id="13" orient="horz" pos="4617" userDrawn="1">
          <p15:clr>
            <a:srgbClr val="C35EA4"/>
          </p15:clr>
        </p15:guide>
        <p15:guide id="14" orient="horz" pos="1283" userDrawn="1">
          <p15:clr>
            <a:srgbClr val="C35EA4"/>
          </p15:clr>
        </p15:guide>
        <p15:guide id="15" orient="horz" pos="875" userDrawn="1">
          <p15:clr>
            <a:srgbClr val="C35EA4"/>
          </p15:clr>
        </p15:guide>
        <p15:guide id="16" orient="horz" pos="4912" userDrawn="1">
          <p15:clr>
            <a:srgbClr val="FFFFFF"/>
          </p15:clr>
        </p15:guide>
        <p15:guide id="17" orient="horz" pos="4708" userDrawn="1">
          <p15:clr>
            <a:srgbClr val="C35EA4"/>
          </p15:clr>
        </p15:guide>
        <p15:guide id="18" orient="horz" pos="1464" userDrawn="1">
          <p15:clr>
            <a:srgbClr val="C35EA4"/>
          </p15:clr>
        </p15:guide>
        <p15:guide id="19" orient="horz" pos="3097" userDrawn="1">
          <p15:clr>
            <a:srgbClr val="C35E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1B71"/>
    <a:srgbClr val="E32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61" autoAdjust="0"/>
    <p:restoredTop sz="96472" autoAdjust="0"/>
  </p:normalViewPr>
  <p:slideViewPr>
    <p:cSldViewPr snapToGrid="0">
      <p:cViewPr>
        <p:scale>
          <a:sx n="100" d="100"/>
          <a:sy n="100" d="100"/>
        </p:scale>
        <p:origin x="3048" y="180"/>
      </p:cViewPr>
      <p:guideLst>
        <p:guide pos="2160"/>
        <p:guide orient="horz" pos="2054"/>
        <p:guide orient="horz" pos="6046"/>
        <p:guide pos="119"/>
        <p:guide pos="686"/>
        <p:guide orient="horz" pos="5819"/>
        <p:guide orient="horz" pos="1600"/>
        <p:guide orient="horz" pos="2780"/>
        <p:guide orient="horz" pos="4231"/>
        <p:guide orient="horz" pos="2893"/>
        <p:guide orient="horz" pos="4617"/>
        <p:guide orient="horz" pos="1283"/>
        <p:guide orient="horz" pos="875"/>
        <p:guide orient="horz" pos="4912"/>
        <p:guide orient="horz" pos="4708"/>
        <p:guide orient="horz" pos="1464"/>
        <p:guide orient="horz" pos="309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2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3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7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6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2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1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7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1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2788-3CC2-4BC6-AA67-4406703FE51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AFF9-0FBB-4D77-A71D-FA7FDC8BC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8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gltax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ecruitement@nglservices.p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cruitement@nglservices.pl" TargetMode="External"/><Relationship Id="rId2" Type="http://schemas.openxmlformats.org/officeDocument/2006/relationships/hyperlink" Target="http://www.ngltax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2" y="-25843"/>
            <a:ext cx="6858001" cy="7366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11" name="Group 110"/>
          <p:cNvGrpSpPr/>
          <p:nvPr/>
        </p:nvGrpSpPr>
        <p:grpSpPr>
          <a:xfrm>
            <a:off x="90458" y="2302955"/>
            <a:ext cx="6442261" cy="2386054"/>
            <a:chOff x="234129" y="5229859"/>
            <a:chExt cx="5791016" cy="1997535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1651588" y="5229859"/>
              <a:ext cx="3111914" cy="41709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600" dirty="0">
                  <a:ea typeface="Lato Black" charset="0"/>
                  <a:cs typeface="Lato Black" charset="0"/>
                </a:rPr>
                <a:t>What we would expect: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34129" y="5636334"/>
              <a:ext cx="5791016" cy="1591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Approximately 5–6 years of experience in tax advisory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Proven ability to independently coordinate and execute assigned projects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Strong teamwork, coordination, and mentoring skills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Excellent ability to prioritize tasks, and to share knowledge and best practices with team members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Ability to maintain and effectively manage client relationships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Genuine interest in business development activities, including acquiring new clients and projects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Ability to collaborate with other teams, including forming interdisciplinary project teams (e.g. legal, accounting, and business advisory)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Fluency in both Polish and English, written and spoken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Proficient in MS Office (Excel, Word, PowerPoint)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Holds the title of Tax Advisor or is in the process of obtaining relevant qualifications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457" y="4764911"/>
            <a:ext cx="6767541" cy="2234190"/>
            <a:chOff x="90457" y="4084348"/>
            <a:chExt cx="6767541" cy="2234190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1790761" y="4084348"/>
              <a:ext cx="3376662" cy="498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l-PL" sz="1600" dirty="0">
                  <a:ea typeface="Lato Black" charset="0"/>
                  <a:cs typeface="Lato Black" charset="0"/>
                </a:rPr>
                <a:t>Your responsibilities:</a:t>
              </a:r>
              <a:endParaRPr lang="en-US" sz="1600" dirty="0">
                <a:ea typeface="Lato Black" charset="0"/>
                <a:cs typeface="Lato Black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0457" y="4584730"/>
              <a:ext cx="6767541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Managing and actively participating in a variety of tax projects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Analyzing regulations, case law, and tax interpretations, as well as overseeing prepared materials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Preparing and reviewing opinions, presentations, commentaries, and reports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Analyzing documentation and information provided by clients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Communicating with clients as part of project execution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Managing day-to-day client relationships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Collaborating closely with other departments within Grupa NGL, particularly NGL Legal and NGL Services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/>
                <a:t>Actively contributing to business development efforts, including meetings with current and prospective clients</a:t>
              </a:r>
              <a:endParaRPr lang="pl-PL" sz="1000" dirty="0"/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Preparing client proposals</a:t>
              </a:r>
            </a:p>
            <a:p>
              <a:pPr marL="171450" indent="-171450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en-US" sz="1000" dirty="0">
                  <a:ea typeface="Lato Light" charset="0"/>
                  <a:cs typeface="Lato Light" charset="0"/>
                </a:rPr>
                <a:t>Developing and supervising training materials; delivering training sessions</a:t>
              </a:r>
            </a:p>
          </p:txBody>
        </p:sp>
      </p:grpSp>
      <p:sp>
        <p:nvSpPr>
          <p:cNvPr id="49" name="Title 1"/>
          <p:cNvSpPr txBox="1">
            <a:spLocks/>
          </p:cNvSpPr>
          <p:nvPr/>
        </p:nvSpPr>
        <p:spPr>
          <a:xfrm>
            <a:off x="188914" y="1127610"/>
            <a:ext cx="6669086" cy="1103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ea typeface="Lato Black" charset="0"/>
                <a:cs typeface="Lato Black" charset="0"/>
              </a:rPr>
              <a:t>We are looking for a </a:t>
            </a:r>
            <a:endParaRPr lang="pl-PL" sz="2000" dirty="0">
              <a:ea typeface="Lato Black" charset="0"/>
              <a:cs typeface="Lato Black" charset="0"/>
            </a:endParaRPr>
          </a:p>
          <a:p>
            <a:r>
              <a:rPr lang="pl-PL" sz="2000" b="1" dirty="0">
                <a:ea typeface="Lato Black" charset="0"/>
                <a:cs typeface="Lato Black" charset="0"/>
              </a:rPr>
              <a:t>Tax </a:t>
            </a:r>
            <a:r>
              <a:rPr lang="en-US" sz="2000" b="1" dirty="0">
                <a:ea typeface="Lato Black" charset="0"/>
                <a:cs typeface="Lato Black" charset="0"/>
              </a:rPr>
              <a:t>Manager (f/m)</a:t>
            </a:r>
            <a:br>
              <a:rPr lang="en-GB" sz="1600" dirty="0">
                <a:ea typeface="Lato Black" charset="0"/>
                <a:cs typeface="Lato Black" charset="0"/>
              </a:rPr>
            </a:br>
            <a:r>
              <a:rPr lang="en-GB" sz="1600" dirty="0">
                <a:ea typeface="Lato Black" charset="0"/>
                <a:cs typeface="Lato Black" charset="0"/>
              </a:rPr>
              <a:t>(</a:t>
            </a:r>
            <a:r>
              <a:rPr lang="pl-PL" sz="1600" dirty="0">
                <a:ea typeface="Lato Black" charset="0"/>
                <a:cs typeface="Lato Black" charset="0"/>
              </a:rPr>
              <a:t>Warsaw</a:t>
            </a:r>
            <a:r>
              <a:rPr lang="en-GB" sz="1600" dirty="0">
                <a:ea typeface="Lato Black" charset="0"/>
                <a:cs typeface="Lato Black" charset="0"/>
              </a:rPr>
              <a:t>) ref. no. </a:t>
            </a:r>
            <a:r>
              <a:rPr lang="pl-PL" sz="1600" dirty="0">
                <a:ea typeface="Lato Black" charset="0"/>
                <a:cs typeface="Lato Black" charset="0"/>
              </a:rPr>
              <a:t>1</a:t>
            </a:r>
            <a:r>
              <a:rPr lang="en-GB" sz="1600" dirty="0">
                <a:ea typeface="Lato Black" charset="0"/>
                <a:cs typeface="Lato Black" charset="0"/>
              </a:rPr>
              <a:t>/</a:t>
            </a:r>
            <a:r>
              <a:rPr lang="pl-PL" sz="1600" dirty="0">
                <a:ea typeface="Lato Black" charset="0"/>
                <a:cs typeface="Lato Black" charset="0"/>
              </a:rPr>
              <a:t>TAX</a:t>
            </a:r>
            <a:r>
              <a:rPr lang="en-GB" sz="1600" dirty="0">
                <a:ea typeface="Lato Black" charset="0"/>
                <a:cs typeface="Lato Black" charset="0"/>
              </a:rPr>
              <a:t>/202</a:t>
            </a:r>
            <a:r>
              <a:rPr lang="pl-PL" sz="1600" dirty="0">
                <a:ea typeface="Lato Black" charset="0"/>
                <a:cs typeface="Lato Black" charset="0"/>
              </a:rPr>
              <a:t>5</a:t>
            </a:r>
            <a:endParaRPr lang="en-GB" sz="1600" dirty="0">
              <a:ea typeface="Lato Black" charset="0"/>
              <a:cs typeface="Lato Black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-2" y="9429326"/>
            <a:ext cx="6858001" cy="4766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GB" sz="1200"/>
          </a:p>
        </p:txBody>
      </p:sp>
      <p:sp>
        <p:nvSpPr>
          <p:cNvPr id="17" name="Rectangle 16">
            <a:hlinkClick r:id="rId2"/>
          </p:cNvPr>
          <p:cNvSpPr/>
          <p:nvPr/>
        </p:nvSpPr>
        <p:spPr>
          <a:xfrm>
            <a:off x="4385143" y="9649627"/>
            <a:ext cx="24728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l-PL" sz="1200" dirty="0">
                <a:solidFill>
                  <a:prstClr val="white"/>
                </a:solidFill>
              </a:rPr>
              <a:t>Find out more: </a:t>
            </a:r>
            <a:r>
              <a:rPr lang="pl-PL" sz="1200" b="1" dirty="0">
                <a:solidFill>
                  <a:prstClr val="white"/>
                </a:solidFill>
              </a:rPr>
              <a:t>www.ngltax.com </a:t>
            </a: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52532" y="7210232"/>
            <a:ext cx="3376662" cy="49821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 err="1">
                <a:solidFill>
                  <a:schemeClr val="bg1"/>
                </a:solidFill>
                <a:ea typeface="Lato Black" charset="0"/>
                <a:cs typeface="Lato Black" charset="0"/>
              </a:rPr>
              <a:t>What</a:t>
            </a:r>
            <a:r>
              <a:rPr lang="pl-PL" sz="1600" dirty="0">
                <a:solidFill>
                  <a:schemeClr val="bg1"/>
                </a:solidFill>
                <a:ea typeface="Lato Black" charset="0"/>
                <a:cs typeface="Lato Black" charset="0"/>
              </a:rPr>
              <a:t> we </a:t>
            </a:r>
            <a:r>
              <a:rPr lang="pl-PL" sz="1600" dirty="0" err="1">
                <a:solidFill>
                  <a:schemeClr val="bg1"/>
                </a:solidFill>
                <a:ea typeface="Lato Black" charset="0"/>
                <a:cs typeface="Lato Black" charset="0"/>
              </a:rPr>
              <a:t>offer</a:t>
            </a:r>
            <a:r>
              <a:rPr lang="pl-PL" sz="1600" dirty="0">
                <a:solidFill>
                  <a:schemeClr val="bg1"/>
                </a:solidFill>
                <a:ea typeface="Lato Black" charset="0"/>
                <a:cs typeface="Lato Black" charset="0"/>
              </a:rPr>
              <a:t>:</a:t>
            </a:r>
            <a:endParaRPr lang="en-US" sz="1600" dirty="0">
              <a:solidFill>
                <a:schemeClr val="bg1"/>
              </a:solidFill>
              <a:ea typeface="Lato Black" charset="0"/>
              <a:cs typeface="Lato Black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38157" y="7834816"/>
            <a:ext cx="1129242" cy="1502486"/>
            <a:chOff x="2870019" y="7814730"/>
            <a:chExt cx="1129242" cy="1502486"/>
          </a:xfrm>
        </p:grpSpPr>
        <p:sp>
          <p:nvSpPr>
            <p:cNvPr id="78" name="Rectangle 77"/>
            <p:cNvSpPr/>
            <p:nvPr/>
          </p:nvSpPr>
          <p:spPr>
            <a:xfrm>
              <a:off x="2870019" y="8917106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Clear career path</a:t>
              </a:r>
            </a:p>
          </p:txBody>
        </p:sp>
        <p:sp>
          <p:nvSpPr>
            <p:cNvPr id="88" name="Shape 2548"/>
            <p:cNvSpPr/>
            <p:nvPr/>
          </p:nvSpPr>
          <p:spPr>
            <a:xfrm>
              <a:off x="3315045" y="8724984"/>
              <a:ext cx="239190" cy="5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5" y="17280"/>
                  </a:moveTo>
                  <a:cubicBezTo>
                    <a:pt x="18332" y="17280"/>
                    <a:pt x="17673" y="14380"/>
                    <a:pt x="17673" y="10800"/>
                  </a:cubicBezTo>
                  <a:cubicBezTo>
                    <a:pt x="17673" y="7224"/>
                    <a:pt x="18332" y="4320"/>
                    <a:pt x="19145" y="4320"/>
                  </a:cubicBezTo>
                  <a:cubicBezTo>
                    <a:pt x="19959" y="4320"/>
                    <a:pt x="20618" y="7224"/>
                    <a:pt x="20618" y="10800"/>
                  </a:cubicBezTo>
                  <a:cubicBezTo>
                    <a:pt x="20618" y="14380"/>
                    <a:pt x="19959" y="17280"/>
                    <a:pt x="19145" y="17280"/>
                  </a:cubicBezTo>
                  <a:moveTo>
                    <a:pt x="19145" y="0"/>
                  </a:moveTo>
                  <a:cubicBezTo>
                    <a:pt x="17790" y="0"/>
                    <a:pt x="16691" y="4837"/>
                    <a:pt x="16691" y="10800"/>
                  </a:cubicBezTo>
                  <a:cubicBezTo>
                    <a:pt x="16691" y="16766"/>
                    <a:pt x="17790" y="21600"/>
                    <a:pt x="19145" y="21600"/>
                  </a:cubicBezTo>
                  <a:cubicBezTo>
                    <a:pt x="20501" y="21600"/>
                    <a:pt x="21600" y="16766"/>
                    <a:pt x="21600" y="10800"/>
                  </a:cubicBezTo>
                  <a:cubicBezTo>
                    <a:pt x="21600" y="4837"/>
                    <a:pt x="20501" y="0"/>
                    <a:pt x="19145" y="0"/>
                  </a:cubicBezTo>
                  <a:moveTo>
                    <a:pt x="10800" y="17280"/>
                  </a:moveTo>
                  <a:cubicBezTo>
                    <a:pt x="9986" y="17280"/>
                    <a:pt x="9327" y="14380"/>
                    <a:pt x="9327" y="10800"/>
                  </a:cubicBezTo>
                  <a:cubicBezTo>
                    <a:pt x="9327" y="7224"/>
                    <a:pt x="9986" y="4320"/>
                    <a:pt x="10800" y="4320"/>
                  </a:cubicBezTo>
                  <a:cubicBezTo>
                    <a:pt x="11614" y="4320"/>
                    <a:pt x="12273" y="7224"/>
                    <a:pt x="12273" y="10800"/>
                  </a:cubicBezTo>
                  <a:cubicBezTo>
                    <a:pt x="12273" y="14380"/>
                    <a:pt x="11614" y="17280"/>
                    <a:pt x="10800" y="17280"/>
                  </a:cubicBezTo>
                  <a:moveTo>
                    <a:pt x="10800" y="0"/>
                  </a:moveTo>
                  <a:cubicBezTo>
                    <a:pt x="9444" y="0"/>
                    <a:pt x="8345" y="4837"/>
                    <a:pt x="8345" y="10800"/>
                  </a:cubicBezTo>
                  <a:cubicBezTo>
                    <a:pt x="8345" y="16766"/>
                    <a:pt x="9444" y="21600"/>
                    <a:pt x="10800" y="21600"/>
                  </a:cubicBezTo>
                  <a:cubicBezTo>
                    <a:pt x="12156" y="21600"/>
                    <a:pt x="13255" y="16766"/>
                    <a:pt x="13255" y="10800"/>
                  </a:cubicBezTo>
                  <a:cubicBezTo>
                    <a:pt x="13255" y="4837"/>
                    <a:pt x="12156" y="0"/>
                    <a:pt x="10800" y="0"/>
                  </a:cubicBezTo>
                  <a:moveTo>
                    <a:pt x="2455" y="17280"/>
                  </a:moveTo>
                  <a:cubicBezTo>
                    <a:pt x="1641" y="17280"/>
                    <a:pt x="982" y="14380"/>
                    <a:pt x="982" y="10800"/>
                  </a:cubicBezTo>
                  <a:cubicBezTo>
                    <a:pt x="982" y="7224"/>
                    <a:pt x="1641" y="4320"/>
                    <a:pt x="2455" y="4320"/>
                  </a:cubicBezTo>
                  <a:cubicBezTo>
                    <a:pt x="3268" y="4320"/>
                    <a:pt x="3927" y="7224"/>
                    <a:pt x="3927" y="10800"/>
                  </a:cubicBezTo>
                  <a:cubicBezTo>
                    <a:pt x="3927" y="14380"/>
                    <a:pt x="3268" y="17280"/>
                    <a:pt x="2455" y="17280"/>
                  </a:cubicBezTo>
                  <a:moveTo>
                    <a:pt x="2455" y="0"/>
                  </a:moveTo>
                  <a:cubicBezTo>
                    <a:pt x="1099" y="0"/>
                    <a:pt x="0" y="4837"/>
                    <a:pt x="0" y="10800"/>
                  </a:cubicBezTo>
                  <a:cubicBezTo>
                    <a:pt x="0" y="16766"/>
                    <a:pt x="1099" y="21600"/>
                    <a:pt x="2455" y="21600"/>
                  </a:cubicBezTo>
                  <a:cubicBezTo>
                    <a:pt x="3811" y="21600"/>
                    <a:pt x="4909" y="16766"/>
                    <a:pt x="4909" y="10800"/>
                  </a:cubicBezTo>
                  <a:cubicBezTo>
                    <a:pt x="4909" y="4837"/>
                    <a:pt x="3811" y="0"/>
                    <a:pt x="2455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70019" y="8158720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Work @ home</a:t>
              </a:r>
            </a:p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p</a:t>
              </a:r>
              <a:r>
                <a:rPr lang="en-GB" sz="1000" dirty="0" err="1">
                  <a:solidFill>
                    <a:schemeClr val="bg1"/>
                  </a:solidFill>
                </a:rPr>
                <a:t>olicy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81" name="Shape 2525"/>
            <p:cNvSpPr/>
            <p:nvPr/>
          </p:nvSpPr>
          <p:spPr>
            <a:xfrm>
              <a:off x="3314764" y="7814730"/>
              <a:ext cx="239752" cy="2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93114" y="7806686"/>
            <a:ext cx="1417995" cy="1520865"/>
            <a:chOff x="1504505" y="7814730"/>
            <a:chExt cx="1417995" cy="1520865"/>
          </a:xfrm>
        </p:grpSpPr>
        <p:sp>
          <p:nvSpPr>
            <p:cNvPr id="77" name="Rectangle 76"/>
            <p:cNvSpPr/>
            <p:nvPr/>
          </p:nvSpPr>
          <p:spPr>
            <a:xfrm>
              <a:off x="1578059" y="8935485"/>
              <a:ext cx="127088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Exposure to interesting projects</a:t>
              </a:r>
            </a:p>
          </p:txBody>
        </p:sp>
        <p:sp>
          <p:nvSpPr>
            <p:cNvPr id="109" name="Shape 2787"/>
            <p:cNvSpPr/>
            <p:nvPr/>
          </p:nvSpPr>
          <p:spPr>
            <a:xfrm>
              <a:off x="2098587" y="8650467"/>
              <a:ext cx="229831" cy="22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504505" y="8158720"/>
              <a:ext cx="14179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Flexibility to start working between 8-10</a:t>
              </a:r>
            </a:p>
          </p:txBody>
        </p:sp>
        <p:sp>
          <p:nvSpPr>
            <p:cNvPr id="87" name="Shape 2526"/>
            <p:cNvSpPr/>
            <p:nvPr/>
          </p:nvSpPr>
          <p:spPr>
            <a:xfrm>
              <a:off x="2093626" y="7814730"/>
              <a:ext cx="239752" cy="2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37373" y="7808414"/>
            <a:ext cx="1505659" cy="1516590"/>
            <a:chOff x="3982151" y="7814730"/>
            <a:chExt cx="1505659" cy="1516590"/>
          </a:xfrm>
        </p:grpSpPr>
        <p:sp>
          <p:nvSpPr>
            <p:cNvPr id="79" name="Rectangle 78"/>
            <p:cNvSpPr/>
            <p:nvPr/>
          </p:nvSpPr>
          <p:spPr>
            <a:xfrm>
              <a:off x="3982151" y="8931210"/>
              <a:ext cx="150565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Development options 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in NGL companies</a:t>
              </a:r>
            </a:p>
          </p:txBody>
        </p:sp>
        <p:sp>
          <p:nvSpPr>
            <p:cNvPr id="110" name="Shape 2932"/>
            <p:cNvSpPr/>
            <p:nvPr/>
          </p:nvSpPr>
          <p:spPr>
            <a:xfrm>
              <a:off x="4598067" y="8612620"/>
              <a:ext cx="273826" cy="22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4" y="12000"/>
                  </a:moveTo>
                  <a:cubicBezTo>
                    <a:pt x="1421" y="12000"/>
                    <a:pt x="982" y="11462"/>
                    <a:pt x="982" y="10800"/>
                  </a:cubicBezTo>
                  <a:cubicBezTo>
                    <a:pt x="982" y="10138"/>
                    <a:pt x="1421" y="9600"/>
                    <a:pt x="1964" y="9600"/>
                  </a:cubicBezTo>
                  <a:cubicBezTo>
                    <a:pt x="2505" y="9600"/>
                    <a:pt x="2945" y="10138"/>
                    <a:pt x="2945" y="10800"/>
                  </a:cubicBezTo>
                  <a:cubicBezTo>
                    <a:pt x="2945" y="11462"/>
                    <a:pt x="2505" y="12000"/>
                    <a:pt x="1964" y="12000"/>
                  </a:cubicBezTo>
                  <a:moveTo>
                    <a:pt x="21456" y="10376"/>
                  </a:moveTo>
                  <a:lnTo>
                    <a:pt x="18511" y="6776"/>
                  </a:lnTo>
                  <a:cubicBezTo>
                    <a:pt x="18422" y="6667"/>
                    <a:pt x="18299" y="6600"/>
                    <a:pt x="18164" y="6600"/>
                  </a:cubicBezTo>
                  <a:cubicBezTo>
                    <a:pt x="17892" y="6600"/>
                    <a:pt x="17673" y="6869"/>
                    <a:pt x="17673" y="7200"/>
                  </a:cubicBezTo>
                  <a:cubicBezTo>
                    <a:pt x="17673" y="7366"/>
                    <a:pt x="17728" y="7516"/>
                    <a:pt x="17817" y="7624"/>
                  </a:cubicBezTo>
                  <a:lnTo>
                    <a:pt x="19924" y="10200"/>
                  </a:lnTo>
                  <a:lnTo>
                    <a:pt x="8058" y="10200"/>
                  </a:lnTo>
                  <a:lnTo>
                    <a:pt x="14727" y="2048"/>
                  </a:lnTo>
                  <a:lnTo>
                    <a:pt x="14727" y="5400"/>
                  </a:lnTo>
                  <a:cubicBezTo>
                    <a:pt x="14727" y="5732"/>
                    <a:pt x="14947" y="6000"/>
                    <a:pt x="15218" y="6000"/>
                  </a:cubicBezTo>
                  <a:cubicBezTo>
                    <a:pt x="15489" y="6000"/>
                    <a:pt x="15709" y="5732"/>
                    <a:pt x="15709" y="5400"/>
                  </a:cubicBezTo>
                  <a:lnTo>
                    <a:pt x="15709" y="600"/>
                  </a:lnTo>
                  <a:cubicBezTo>
                    <a:pt x="15709" y="269"/>
                    <a:pt x="15489" y="0"/>
                    <a:pt x="15218" y="0"/>
                  </a:cubicBezTo>
                  <a:lnTo>
                    <a:pt x="11291" y="0"/>
                  </a:lnTo>
                  <a:cubicBezTo>
                    <a:pt x="11020" y="0"/>
                    <a:pt x="10800" y="269"/>
                    <a:pt x="10800" y="600"/>
                  </a:cubicBezTo>
                  <a:cubicBezTo>
                    <a:pt x="10800" y="932"/>
                    <a:pt x="11020" y="1200"/>
                    <a:pt x="11291" y="1200"/>
                  </a:cubicBezTo>
                  <a:lnTo>
                    <a:pt x="14033" y="1200"/>
                  </a:lnTo>
                  <a:lnTo>
                    <a:pt x="6669" y="10200"/>
                  </a:lnTo>
                  <a:lnTo>
                    <a:pt x="3858" y="10200"/>
                  </a:lnTo>
                  <a:cubicBezTo>
                    <a:pt x="3639" y="9167"/>
                    <a:pt x="2877" y="8400"/>
                    <a:pt x="1964" y="8400"/>
                  </a:cubicBezTo>
                  <a:cubicBezTo>
                    <a:pt x="879" y="8400"/>
                    <a:pt x="0" y="9475"/>
                    <a:pt x="0" y="10800"/>
                  </a:cubicBezTo>
                  <a:cubicBezTo>
                    <a:pt x="0" y="12125"/>
                    <a:pt x="879" y="13200"/>
                    <a:pt x="1964" y="13200"/>
                  </a:cubicBezTo>
                  <a:cubicBezTo>
                    <a:pt x="2877" y="13200"/>
                    <a:pt x="3639" y="12434"/>
                    <a:pt x="3858" y="11400"/>
                  </a:cubicBezTo>
                  <a:lnTo>
                    <a:pt x="6669" y="11400"/>
                  </a:lnTo>
                  <a:lnTo>
                    <a:pt x="14033" y="20400"/>
                  </a:lnTo>
                  <a:lnTo>
                    <a:pt x="11291" y="20400"/>
                  </a:lnTo>
                  <a:cubicBezTo>
                    <a:pt x="11020" y="20400"/>
                    <a:pt x="10800" y="20669"/>
                    <a:pt x="10800" y="21000"/>
                  </a:cubicBezTo>
                  <a:cubicBezTo>
                    <a:pt x="10800" y="21332"/>
                    <a:pt x="11020" y="21600"/>
                    <a:pt x="11291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6200"/>
                  </a:lnTo>
                  <a:cubicBezTo>
                    <a:pt x="15709" y="15869"/>
                    <a:pt x="15489" y="15600"/>
                    <a:pt x="15218" y="15600"/>
                  </a:cubicBezTo>
                  <a:cubicBezTo>
                    <a:pt x="14947" y="15600"/>
                    <a:pt x="14727" y="15869"/>
                    <a:pt x="14727" y="16200"/>
                  </a:cubicBezTo>
                  <a:lnTo>
                    <a:pt x="14727" y="19552"/>
                  </a:lnTo>
                  <a:lnTo>
                    <a:pt x="8058" y="11400"/>
                  </a:lnTo>
                  <a:lnTo>
                    <a:pt x="19924" y="11400"/>
                  </a:lnTo>
                  <a:lnTo>
                    <a:pt x="17817" y="13976"/>
                  </a:lnTo>
                  <a:cubicBezTo>
                    <a:pt x="17728" y="14085"/>
                    <a:pt x="17673" y="14235"/>
                    <a:pt x="17673" y="14400"/>
                  </a:cubicBezTo>
                  <a:cubicBezTo>
                    <a:pt x="17673" y="14732"/>
                    <a:pt x="17892" y="15000"/>
                    <a:pt x="18164" y="15000"/>
                  </a:cubicBezTo>
                  <a:cubicBezTo>
                    <a:pt x="18299" y="15000"/>
                    <a:pt x="18422" y="14933"/>
                    <a:pt x="18511" y="14824"/>
                  </a:cubicBezTo>
                  <a:lnTo>
                    <a:pt x="21456" y="11224"/>
                  </a:lnTo>
                  <a:cubicBezTo>
                    <a:pt x="21545" y="11116"/>
                    <a:pt x="21600" y="10966"/>
                    <a:pt x="21600" y="10800"/>
                  </a:cubicBezTo>
                  <a:cubicBezTo>
                    <a:pt x="21600" y="10635"/>
                    <a:pt x="21545" y="10485"/>
                    <a:pt x="21456" y="10376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28559" y="8158720"/>
              <a:ext cx="12128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Have a voice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We listen to ideas</a:t>
              </a:r>
            </a:p>
          </p:txBody>
        </p:sp>
        <p:sp>
          <p:nvSpPr>
            <p:cNvPr id="89" name="Shape 2638"/>
            <p:cNvSpPr/>
            <p:nvPr/>
          </p:nvSpPr>
          <p:spPr>
            <a:xfrm>
              <a:off x="4624996" y="7814730"/>
              <a:ext cx="219968" cy="22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32" extrusionOk="0">
                  <a:moveTo>
                    <a:pt x="19045" y="7530"/>
                  </a:moveTo>
                  <a:cubicBezTo>
                    <a:pt x="17544" y="9030"/>
                    <a:pt x="15110" y="9030"/>
                    <a:pt x="13610" y="7530"/>
                  </a:cubicBezTo>
                  <a:cubicBezTo>
                    <a:pt x="12108" y="6031"/>
                    <a:pt x="12108" y="3600"/>
                    <a:pt x="13610" y="2100"/>
                  </a:cubicBezTo>
                  <a:cubicBezTo>
                    <a:pt x="15110" y="600"/>
                    <a:pt x="17544" y="600"/>
                    <a:pt x="19045" y="2100"/>
                  </a:cubicBezTo>
                  <a:cubicBezTo>
                    <a:pt x="20546" y="3600"/>
                    <a:pt x="20546" y="6031"/>
                    <a:pt x="19045" y="7530"/>
                  </a:cubicBezTo>
                  <a:moveTo>
                    <a:pt x="7605" y="16245"/>
                  </a:moveTo>
                  <a:cubicBezTo>
                    <a:pt x="7256" y="16593"/>
                    <a:pt x="6776" y="16807"/>
                    <a:pt x="6245" y="16807"/>
                  </a:cubicBezTo>
                  <a:cubicBezTo>
                    <a:pt x="5184" y="16807"/>
                    <a:pt x="4324" y="15948"/>
                    <a:pt x="4324" y="14888"/>
                  </a:cubicBezTo>
                  <a:cubicBezTo>
                    <a:pt x="4324" y="14358"/>
                    <a:pt x="4539" y="13878"/>
                    <a:pt x="4887" y="13530"/>
                  </a:cubicBezTo>
                  <a:lnTo>
                    <a:pt x="11678" y="5991"/>
                  </a:lnTo>
                  <a:cubicBezTo>
                    <a:pt x="11884" y="6798"/>
                    <a:pt x="12298" y="7563"/>
                    <a:pt x="12930" y="8194"/>
                  </a:cubicBezTo>
                  <a:cubicBezTo>
                    <a:pt x="13569" y="8832"/>
                    <a:pt x="14343" y="9248"/>
                    <a:pt x="15160" y="9451"/>
                  </a:cubicBezTo>
                  <a:cubicBezTo>
                    <a:pt x="15160" y="9451"/>
                    <a:pt x="7605" y="16245"/>
                    <a:pt x="7605" y="16245"/>
                  </a:cubicBezTo>
                  <a:close/>
                  <a:moveTo>
                    <a:pt x="19724" y="1406"/>
                  </a:moveTo>
                  <a:cubicBezTo>
                    <a:pt x="17848" y="-468"/>
                    <a:pt x="14806" y="-468"/>
                    <a:pt x="12930" y="1406"/>
                  </a:cubicBezTo>
                  <a:cubicBezTo>
                    <a:pt x="12024" y="2312"/>
                    <a:pt x="11559" y="3489"/>
                    <a:pt x="11529" y="4676"/>
                  </a:cubicBezTo>
                  <a:lnTo>
                    <a:pt x="4207" y="12851"/>
                  </a:lnTo>
                  <a:cubicBezTo>
                    <a:pt x="3686" y="13373"/>
                    <a:pt x="3363" y="14093"/>
                    <a:pt x="3363" y="14888"/>
                  </a:cubicBezTo>
                  <a:cubicBezTo>
                    <a:pt x="3363" y="15420"/>
                    <a:pt x="3518" y="15912"/>
                    <a:pt x="3769" y="16340"/>
                  </a:cubicBezTo>
                  <a:cubicBezTo>
                    <a:pt x="2436" y="17104"/>
                    <a:pt x="1907" y="17813"/>
                    <a:pt x="2425" y="19364"/>
                  </a:cubicBezTo>
                  <a:cubicBezTo>
                    <a:pt x="2487" y="19550"/>
                    <a:pt x="2434" y="19622"/>
                    <a:pt x="2409" y="19658"/>
                  </a:cubicBezTo>
                  <a:cubicBezTo>
                    <a:pt x="2160" y="20003"/>
                    <a:pt x="1132" y="20167"/>
                    <a:pt x="500" y="20172"/>
                  </a:cubicBezTo>
                  <a:cubicBezTo>
                    <a:pt x="493" y="20171"/>
                    <a:pt x="487" y="20167"/>
                    <a:pt x="480" y="20167"/>
                  </a:cubicBezTo>
                  <a:cubicBezTo>
                    <a:pt x="215" y="20167"/>
                    <a:pt x="0" y="20383"/>
                    <a:pt x="0" y="20647"/>
                  </a:cubicBezTo>
                  <a:cubicBezTo>
                    <a:pt x="0" y="20912"/>
                    <a:pt x="214" y="21126"/>
                    <a:pt x="479" y="21127"/>
                  </a:cubicBezTo>
                  <a:lnTo>
                    <a:pt x="479" y="21132"/>
                  </a:lnTo>
                  <a:cubicBezTo>
                    <a:pt x="821" y="21132"/>
                    <a:pt x="2562" y="21088"/>
                    <a:pt x="3189" y="20219"/>
                  </a:cubicBezTo>
                  <a:cubicBezTo>
                    <a:pt x="3355" y="19988"/>
                    <a:pt x="3516" y="19599"/>
                    <a:pt x="3336" y="19060"/>
                  </a:cubicBezTo>
                  <a:cubicBezTo>
                    <a:pt x="3030" y="18141"/>
                    <a:pt x="3071" y="17806"/>
                    <a:pt x="4399" y="17082"/>
                  </a:cubicBezTo>
                  <a:cubicBezTo>
                    <a:pt x="4900" y="17504"/>
                    <a:pt x="5539" y="17767"/>
                    <a:pt x="6245" y="17767"/>
                  </a:cubicBezTo>
                  <a:cubicBezTo>
                    <a:pt x="7042" y="17767"/>
                    <a:pt x="7762" y="17445"/>
                    <a:pt x="8284" y="16924"/>
                  </a:cubicBezTo>
                  <a:lnTo>
                    <a:pt x="16485" y="9592"/>
                  </a:lnTo>
                  <a:cubicBezTo>
                    <a:pt x="17662" y="9554"/>
                    <a:pt x="18826" y="9091"/>
                    <a:pt x="19724" y="8194"/>
                  </a:cubicBezTo>
                  <a:cubicBezTo>
                    <a:pt x="21600" y="6320"/>
                    <a:pt x="21600" y="3281"/>
                    <a:pt x="19724" y="1406"/>
                  </a:cubicBezTo>
                  <a:moveTo>
                    <a:pt x="8953" y="11504"/>
                  </a:moveTo>
                  <a:lnTo>
                    <a:pt x="9633" y="12183"/>
                  </a:lnTo>
                  <a:lnTo>
                    <a:pt x="12690" y="9807"/>
                  </a:lnTo>
                  <a:lnTo>
                    <a:pt x="11331" y="8449"/>
                  </a:lnTo>
                  <a:cubicBezTo>
                    <a:pt x="11331" y="8449"/>
                    <a:pt x="8953" y="11504"/>
                    <a:pt x="8953" y="11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228" y="7814730"/>
            <a:ext cx="1512177" cy="1502486"/>
            <a:chOff x="16228" y="7814730"/>
            <a:chExt cx="1512177" cy="1502486"/>
          </a:xfrm>
        </p:grpSpPr>
        <p:sp>
          <p:nvSpPr>
            <p:cNvPr id="76" name="Rectangle 75"/>
            <p:cNvSpPr/>
            <p:nvPr/>
          </p:nvSpPr>
          <p:spPr>
            <a:xfrm>
              <a:off x="41394" y="8917106"/>
              <a:ext cx="14618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Professional</a:t>
              </a:r>
              <a:r>
                <a:rPr lang="en-GB" sz="1000" dirty="0">
                  <a:solidFill>
                    <a:schemeClr val="bg1"/>
                  </a:solidFill>
                </a:rPr>
                <a:t> structure</a:t>
              </a:r>
              <a:r>
                <a:rPr lang="pl-PL" sz="1000" dirty="0">
                  <a:solidFill>
                    <a:schemeClr val="bg1"/>
                  </a:solidFill>
                </a:rPr>
                <a:t>, not </a:t>
              </a:r>
              <a:r>
                <a:rPr lang="pl-PL" sz="1000" dirty="0" err="1">
                  <a:solidFill>
                    <a:schemeClr val="bg1"/>
                  </a:solidFill>
                </a:rPr>
                <a:t>corpo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92" name="Shape 2947"/>
            <p:cNvSpPr/>
            <p:nvPr/>
          </p:nvSpPr>
          <p:spPr>
            <a:xfrm>
              <a:off x="649829" y="8632318"/>
              <a:ext cx="244974" cy="2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7" y="17673"/>
                  </a:moveTo>
                  <a:lnTo>
                    <a:pt x="20127" y="17673"/>
                  </a:lnTo>
                  <a:cubicBezTo>
                    <a:pt x="20398" y="17673"/>
                    <a:pt x="20618" y="17453"/>
                    <a:pt x="20618" y="17182"/>
                  </a:cubicBezTo>
                  <a:cubicBezTo>
                    <a:pt x="20618" y="16910"/>
                    <a:pt x="20398" y="16691"/>
                    <a:pt x="20127" y="16691"/>
                  </a:cubicBezTo>
                  <a:lnTo>
                    <a:pt x="17182" y="16691"/>
                  </a:lnTo>
                  <a:cubicBezTo>
                    <a:pt x="16911" y="16691"/>
                    <a:pt x="16691" y="16910"/>
                    <a:pt x="16691" y="17182"/>
                  </a:cubicBezTo>
                  <a:lnTo>
                    <a:pt x="16691" y="20127"/>
                  </a:lnTo>
                  <a:cubicBezTo>
                    <a:pt x="16691" y="20399"/>
                    <a:pt x="16911" y="20618"/>
                    <a:pt x="17182" y="20618"/>
                  </a:cubicBezTo>
                  <a:cubicBezTo>
                    <a:pt x="17453" y="20618"/>
                    <a:pt x="17673" y="20399"/>
                    <a:pt x="17673" y="20127"/>
                  </a:cubicBezTo>
                  <a:lnTo>
                    <a:pt x="17673" y="18367"/>
                  </a:lnTo>
                  <a:lnTo>
                    <a:pt x="20762" y="21456"/>
                  </a:lnTo>
                  <a:cubicBezTo>
                    <a:pt x="20851" y="21545"/>
                    <a:pt x="20974" y="21600"/>
                    <a:pt x="21109" y="21600"/>
                  </a:cubicBezTo>
                  <a:cubicBezTo>
                    <a:pt x="21380" y="21600"/>
                    <a:pt x="21600" y="21380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  <a:cubicBezTo>
                    <a:pt x="21456" y="20762"/>
                    <a:pt x="18367" y="17673"/>
                    <a:pt x="18367" y="17673"/>
                  </a:cubicBezTo>
                  <a:close/>
                  <a:moveTo>
                    <a:pt x="4418" y="16691"/>
                  </a:moveTo>
                  <a:lnTo>
                    <a:pt x="1473" y="16691"/>
                  </a:lnTo>
                  <a:cubicBezTo>
                    <a:pt x="1202" y="16691"/>
                    <a:pt x="982" y="16910"/>
                    <a:pt x="982" y="17182"/>
                  </a:cubicBezTo>
                  <a:cubicBezTo>
                    <a:pt x="982" y="17453"/>
                    <a:pt x="1202" y="17673"/>
                    <a:pt x="1473" y="17673"/>
                  </a:cubicBezTo>
                  <a:lnTo>
                    <a:pt x="3233" y="17673"/>
                  </a:lnTo>
                  <a:lnTo>
                    <a:pt x="144" y="20762"/>
                  </a:lnTo>
                  <a:cubicBezTo>
                    <a:pt x="55" y="20851"/>
                    <a:pt x="0" y="20974"/>
                    <a:pt x="0" y="21109"/>
                  </a:cubicBezTo>
                  <a:cubicBezTo>
                    <a:pt x="0" y="21380"/>
                    <a:pt x="220" y="21600"/>
                    <a:pt x="491" y="21600"/>
                  </a:cubicBezTo>
                  <a:cubicBezTo>
                    <a:pt x="626" y="21600"/>
                    <a:pt x="749" y="21545"/>
                    <a:pt x="838" y="21456"/>
                  </a:cubicBezTo>
                  <a:lnTo>
                    <a:pt x="3927" y="18367"/>
                  </a:lnTo>
                  <a:lnTo>
                    <a:pt x="3927" y="20127"/>
                  </a:lnTo>
                  <a:cubicBezTo>
                    <a:pt x="3927" y="20399"/>
                    <a:pt x="4147" y="20618"/>
                    <a:pt x="4418" y="20618"/>
                  </a:cubicBezTo>
                  <a:cubicBezTo>
                    <a:pt x="4689" y="20618"/>
                    <a:pt x="4909" y="20399"/>
                    <a:pt x="4909" y="20127"/>
                  </a:cubicBezTo>
                  <a:lnTo>
                    <a:pt x="4909" y="17182"/>
                  </a:lnTo>
                  <a:cubicBezTo>
                    <a:pt x="4909" y="16910"/>
                    <a:pt x="4689" y="16691"/>
                    <a:pt x="4418" y="16691"/>
                  </a:cubicBezTo>
                  <a:moveTo>
                    <a:pt x="14578" y="13923"/>
                  </a:moveTo>
                  <a:cubicBezTo>
                    <a:pt x="14366" y="13756"/>
                    <a:pt x="14123" y="13606"/>
                    <a:pt x="13863" y="13470"/>
                  </a:cubicBezTo>
                  <a:cubicBezTo>
                    <a:pt x="14060" y="12810"/>
                    <a:pt x="14189" y="12080"/>
                    <a:pt x="14228" y="11304"/>
                  </a:cubicBezTo>
                  <a:lnTo>
                    <a:pt x="15676" y="11304"/>
                  </a:lnTo>
                  <a:cubicBezTo>
                    <a:pt x="15574" y="12295"/>
                    <a:pt x="15177" y="13195"/>
                    <a:pt x="14578" y="13923"/>
                  </a:cubicBezTo>
                  <a:moveTo>
                    <a:pt x="13136" y="15120"/>
                  </a:moveTo>
                  <a:cubicBezTo>
                    <a:pt x="13280" y="14892"/>
                    <a:pt x="13410" y="14641"/>
                    <a:pt x="13529" y="14374"/>
                  </a:cubicBezTo>
                  <a:cubicBezTo>
                    <a:pt x="13660" y="14445"/>
                    <a:pt x="13781" y="14521"/>
                    <a:pt x="13893" y="14602"/>
                  </a:cubicBezTo>
                  <a:cubicBezTo>
                    <a:pt x="13656" y="14795"/>
                    <a:pt x="13407" y="14973"/>
                    <a:pt x="13136" y="15120"/>
                  </a:cubicBezTo>
                  <a:moveTo>
                    <a:pt x="11304" y="12785"/>
                  </a:moveTo>
                  <a:lnTo>
                    <a:pt x="11304" y="11304"/>
                  </a:lnTo>
                  <a:lnTo>
                    <a:pt x="13226" y="11304"/>
                  </a:lnTo>
                  <a:cubicBezTo>
                    <a:pt x="13193" y="11948"/>
                    <a:pt x="13093" y="12547"/>
                    <a:pt x="12949" y="13093"/>
                  </a:cubicBezTo>
                  <a:cubicBezTo>
                    <a:pt x="12443" y="12931"/>
                    <a:pt x="11890" y="12824"/>
                    <a:pt x="11304" y="12785"/>
                  </a:cubicBezTo>
                  <a:moveTo>
                    <a:pt x="11304" y="15605"/>
                  </a:moveTo>
                  <a:lnTo>
                    <a:pt x="11304" y="13766"/>
                  </a:lnTo>
                  <a:cubicBezTo>
                    <a:pt x="11784" y="13800"/>
                    <a:pt x="12233" y="13886"/>
                    <a:pt x="12642" y="14009"/>
                  </a:cubicBezTo>
                  <a:cubicBezTo>
                    <a:pt x="12301" y="14805"/>
                    <a:pt x="11837" y="15382"/>
                    <a:pt x="11304" y="15605"/>
                  </a:cubicBezTo>
                  <a:moveTo>
                    <a:pt x="11304" y="8815"/>
                  </a:moveTo>
                  <a:cubicBezTo>
                    <a:pt x="11890" y="8776"/>
                    <a:pt x="12443" y="8669"/>
                    <a:pt x="12949" y="8507"/>
                  </a:cubicBezTo>
                  <a:cubicBezTo>
                    <a:pt x="13093" y="9053"/>
                    <a:pt x="13193" y="9652"/>
                    <a:pt x="13226" y="10297"/>
                  </a:cubicBezTo>
                  <a:lnTo>
                    <a:pt x="11304" y="10297"/>
                  </a:lnTo>
                  <a:cubicBezTo>
                    <a:pt x="11304" y="10297"/>
                    <a:pt x="11304" y="8815"/>
                    <a:pt x="11304" y="8815"/>
                  </a:cubicBezTo>
                  <a:close/>
                  <a:moveTo>
                    <a:pt x="11304" y="5995"/>
                  </a:moveTo>
                  <a:cubicBezTo>
                    <a:pt x="11837" y="6218"/>
                    <a:pt x="12301" y="6795"/>
                    <a:pt x="12642" y="7591"/>
                  </a:cubicBezTo>
                  <a:cubicBezTo>
                    <a:pt x="12233" y="7714"/>
                    <a:pt x="11784" y="7800"/>
                    <a:pt x="11304" y="7835"/>
                  </a:cubicBezTo>
                  <a:cubicBezTo>
                    <a:pt x="11304" y="7835"/>
                    <a:pt x="11304" y="5995"/>
                    <a:pt x="11304" y="5995"/>
                  </a:cubicBezTo>
                  <a:close/>
                  <a:moveTo>
                    <a:pt x="13893" y="6998"/>
                  </a:moveTo>
                  <a:cubicBezTo>
                    <a:pt x="13781" y="7079"/>
                    <a:pt x="13660" y="7155"/>
                    <a:pt x="13529" y="7227"/>
                  </a:cubicBezTo>
                  <a:cubicBezTo>
                    <a:pt x="13410" y="6960"/>
                    <a:pt x="13280" y="6708"/>
                    <a:pt x="13136" y="6480"/>
                  </a:cubicBezTo>
                  <a:cubicBezTo>
                    <a:pt x="13407" y="6627"/>
                    <a:pt x="13656" y="6805"/>
                    <a:pt x="13893" y="6998"/>
                  </a:cubicBezTo>
                  <a:moveTo>
                    <a:pt x="15676" y="10297"/>
                  </a:moveTo>
                  <a:lnTo>
                    <a:pt x="14228" y="10297"/>
                  </a:lnTo>
                  <a:cubicBezTo>
                    <a:pt x="14189" y="9520"/>
                    <a:pt x="14060" y="8790"/>
                    <a:pt x="13863" y="8130"/>
                  </a:cubicBezTo>
                  <a:cubicBezTo>
                    <a:pt x="14123" y="7994"/>
                    <a:pt x="14366" y="7844"/>
                    <a:pt x="14578" y="7677"/>
                  </a:cubicBezTo>
                  <a:cubicBezTo>
                    <a:pt x="15177" y="8405"/>
                    <a:pt x="15574" y="9305"/>
                    <a:pt x="15676" y="10297"/>
                  </a:cubicBezTo>
                  <a:moveTo>
                    <a:pt x="10296" y="7835"/>
                  </a:moveTo>
                  <a:cubicBezTo>
                    <a:pt x="9816" y="7800"/>
                    <a:pt x="9367" y="7714"/>
                    <a:pt x="8958" y="7591"/>
                  </a:cubicBezTo>
                  <a:cubicBezTo>
                    <a:pt x="9299" y="6795"/>
                    <a:pt x="9764" y="6218"/>
                    <a:pt x="10296" y="5995"/>
                  </a:cubicBezTo>
                  <a:cubicBezTo>
                    <a:pt x="10296" y="5995"/>
                    <a:pt x="10296" y="7835"/>
                    <a:pt x="10296" y="7835"/>
                  </a:cubicBezTo>
                  <a:close/>
                  <a:moveTo>
                    <a:pt x="10296" y="10297"/>
                  </a:moveTo>
                  <a:lnTo>
                    <a:pt x="8374" y="10297"/>
                  </a:lnTo>
                  <a:cubicBezTo>
                    <a:pt x="8407" y="9652"/>
                    <a:pt x="8507" y="9053"/>
                    <a:pt x="8651" y="8507"/>
                  </a:cubicBezTo>
                  <a:cubicBezTo>
                    <a:pt x="9158" y="8669"/>
                    <a:pt x="9710" y="8776"/>
                    <a:pt x="10296" y="8815"/>
                  </a:cubicBezTo>
                  <a:cubicBezTo>
                    <a:pt x="10296" y="8815"/>
                    <a:pt x="10296" y="10297"/>
                    <a:pt x="10296" y="10297"/>
                  </a:cubicBezTo>
                  <a:close/>
                  <a:moveTo>
                    <a:pt x="10296" y="12785"/>
                  </a:moveTo>
                  <a:cubicBezTo>
                    <a:pt x="9710" y="12824"/>
                    <a:pt x="9158" y="12931"/>
                    <a:pt x="8651" y="13093"/>
                  </a:cubicBezTo>
                  <a:cubicBezTo>
                    <a:pt x="8507" y="12547"/>
                    <a:pt x="8407" y="11948"/>
                    <a:pt x="8374" y="11304"/>
                  </a:cubicBezTo>
                  <a:lnTo>
                    <a:pt x="10296" y="11304"/>
                  </a:lnTo>
                  <a:cubicBezTo>
                    <a:pt x="10296" y="11304"/>
                    <a:pt x="10296" y="12785"/>
                    <a:pt x="10296" y="12785"/>
                  </a:cubicBezTo>
                  <a:close/>
                  <a:moveTo>
                    <a:pt x="10296" y="15605"/>
                  </a:moveTo>
                  <a:cubicBezTo>
                    <a:pt x="9764" y="15382"/>
                    <a:pt x="9299" y="14805"/>
                    <a:pt x="8958" y="14009"/>
                  </a:cubicBezTo>
                  <a:cubicBezTo>
                    <a:pt x="9367" y="13886"/>
                    <a:pt x="9816" y="13800"/>
                    <a:pt x="10296" y="13766"/>
                  </a:cubicBezTo>
                  <a:cubicBezTo>
                    <a:pt x="10296" y="13766"/>
                    <a:pt x="10296" y="15605"/>
                    <a:pt x="10296" y="15605"/>
                  </a:cubicBezTo>
                  <a:close/>
                  <a:moveTo>
                    <a:pt x="7707" y="14602"/>
                  </a:moveTo>
                  <a:cubicBezTo>
                    <a:pt x="7819" y="14521"/>
                    <a:pt x="7941" y="14445"/>
                    <a:pt x="8071" y="14374"/>
                  </a:cubicBezTo>
                  <a:cubicBezTo>
                    <a:pt x="8190" y="14641"/>
                    <a:pt x="8321" y="14892"/>
                    <a:pt x="8464" y="15120"/>
                  </a:cubicBezTo>
                  <a:cubicBezTo>
                    <a:pt x="8193" y="14973"/>
                    <a:pt x="7944" y="14795"/>
                    <a:pt x="7707" y="14602"/>
                  </a:cubicBezTo>
                  <a:moveTo>
                    <a:pt x="5925" y="11304"/>
                  </a:moveTo>
                  <a:lnTo>
                    <a:pt x="7372" y="11304"/>
                  </a:lnTo>
                  <a:cubicBezTo>
                    <a:pt x="7411" y="12080"/>
                    <a:pt x="7540" y="12810"/>
                    <a:pt x="7737" y="13470"/>
                  </a:cubicBezTo>
                  <a:cubicBezTo>
                    <a:pt x="7477" y="13606"/>
                    <a:pt x="7235" y="13756"/>
                    <a:pt x="7022" y="13923"/>
                  </a:cubicBezTo>
                  <a:cubicBezTo>
                    <a:pt x="6423" y="13195"/>
                    <a:pt x="6026" y="12295"/>
                    <a:pt x="5925" y="11304"/>
                  </a:cubicBezTo>
                  <a:moveTo>
                    <a:pt x="7022" y="7677"/>
                  </a:moveTo>
                  <a:cubicBezTo>
                    <a:pt x="7235" y="7844"/>
                    <a:pt x="7477" y="7994"/>
                    <a:pt x="7737" y="8130"/>
                  </a:cubicBezTo>
                  <a:cubicBezTo>
                    <a:pt x="7540" y="8790"/>
                    <a:pt x="7411" y="9520"/>
                    <a:pt x="7372" y="10297"/>
                  </a:cubicBezTo>
                  <a:lnTo>
                    <a:pt x="5925" y="10297"/>
                  </a:lnTo>
                  <a:cubicBezTo>
                    <a:pt x="6026" y="9305"/>
                    <a:pt x="6423" y="8405"/>
                    <a:pt x="7022" y="7677"/>
                  </a:cubicBezTo>
                  <a:moveTo>
                    <a:pt x="8464" y="6480"/>
                  </a:moveTo>
                  <a:cubicBezTo>
                    <a:pt x="8321" y="6708"/>
                    <a:pt x="8190" y="6960"/>
                    <a:pt x="8071" y="7227"/>
                  </a:cubicBezTo>
                  <a:cubicBezTo>
                    <a:pt x="7941" y="7155"/>
                    <a:pt x="7819" y="7079"/>
                    <a:pt x="7707" y="6998"/>
                  </a:cubicBezTo>
                  <a:cubicBezTo>
                    <a:pt x="7944" y="6805"/>
                    <a:pt x="8193" y="6627"/>
                    <a:pt x="8464" y="6480"/>
                  </a:cubicBezTo>
                  <a:moveTo>
                    <a:pt x="10800" y="4909"/>
                  </a:moveTo>
                  <a:cubicBezTo>
                    <a:pt x="7546" y="4909"/>
                    <a:pt x="4909" y="7546"/>
                    <a:pt x="4909" y="10800"/>
                  </a:cubicBezTo>
                  <a:cubicBezTo>
                    <a:pt x="4909" y="14053"/>
                    <a:pt x="7546" y="16691"/>
                    <a:pt x="10800" y="16691"/>
                  </a:cubicBezTo>
                  <a:cubicBezTo>
                    <a:pt x="14053" y="16691"/>
                    <a:pt x="16691" y="14053"/>
                    <a:pt x="16691" y="10800"/>
                  </a:cubicBezTo>
                  <a:cubicBezTo>
                    <a:pt x="16691" y="7546"/>
                    <a:pt x="14053" y="4909"/>
                    <a:pt x="10800" y="4909"/>
                  </a:cubicBezTo>
                  <a:moveTo>
                    <a:pt x="3233" y="3927"/>
                  </a:moveTo>
                  <a:lnTo>
                    <a:pt x="1473" y="3927"/>
                  </a:lnTo>
                  <a:cubicBezTo>
                    <a:pt x="1202" y="3927"/>
                    <a:pt x="982" y="4147"/>
                    <a:pt x="982" y="4418"/>
                  </a:cubicBezTo>
                  <a:cubicBezTo>
                    <a:pt x="982" y="4690"/>
                    <a:pt x="1202" y="4909"/>
                    <a:pt x="1473" y="4909"/>
                  </a:cubicBezTo>
                  <a:lnTo>
                    <a:pt x="4418" y="4909"/>
                  </a:lnTo>
                  <a:cubicBezTo>
                    <a:pt x="4689" y="4909"/>
                    <a:pt x="4909" y="4690"/>
                    <a:pt x="4909" y="4418"/>
                  </a:cubicBezTo>
                  <a:lnTo>
                    <a:pt x="4909" y="1473"/>
                  </a:lnTo>
                  <a:cubicBezTo>
                    <a:pt x="4909" y="1201"/>
                    <a:pt x="4689" y="982"/>
                    <a:pt x="4418" y="982"/>
                  </a:cubicBezTo>
                  <a:cubicBezTo>
                    <a:pt x="4147" y="982"/>
                    <a:pt x="3927" y="1201"/>
                    <a:pt x="3927" y="1473"/>
                  </a:cubicBezTo>
                  <a:lnTo>
                    <a:pt x="3927" y="3233"/>
                  </a:lnTo>
                  <a:lnTo>
                    <a:pt x="838" y="144"/>
                  </a:lnTo>
                  <a:cubicBezTo>
                    <a:pt x="749" y="55"/>
                    <a:pt x="626" y="0"/>
                    <a:pt x="491" y="0"/>
                  </a:cubicBezTo>
                  <a:cubicBezTo>
                    <a:pt x="220" y="0"/>
                    <a:pt x="0" y="220"/>
                    <a:pt x="0" y="491"/>
                  </a:cubicBezTo>
                  <a:cubicBezTo>
                    <a:pt x="0" y="627"/>
                    <a:pt x="55" y="749"/>
                    <a:pt x="144" y="838"/>
                  </a:cubicBezTo>
                  <a:cubicBezTo>
                    <a:pt x="144" y="838"/>
                    <a:pt x="3233" y="3927"/>
                    <a:pt x="3233" y="3927"/>
                  </a:cubicBezTo>
                  <a:close/>
                  <a:moveTo>
                    <a:pt x="17182" y="4909"/>
                  </a:moveTo>
                  <a:lnTo>
                    <a:pt x="20127" y="4909"/>
                  </a:lnTo>
                  <a:cubicBezTo>
                    <a:pt x="20398" y="4909"/>
                    <a:pt x="20618" y="4690"/>
                    <a:pt x="20618" y="4418"/>
                  </a:cubicBezTo>
                  <a:cubicBezTo>
                    <a:pt x="20618" y="4147"/>
                    <a:pt x="20398" y="3927"/>
                    <a:pt x="20127" y="3927"/>
                  </a:cubicBezTo>
                  <a:lnTo>
                    <a:pt x="18367" y="3927"/>
                  </a:lnTo>
                  <a:lnTo>
                    <a:pt x="21456" y="838"/>
                  </a:lnTo>
                  <a:cubicBezTo>
                    <a:pt x="21545" y="749"/>
                    <a:pt x="21600" y="627"/>
                    <a:pt x="21600" y="491"/>
                  </a:cubicBezTo>
                  <a:cubicBezTo>
                    <a:pt x="21600" y="220"/>
                    <a:pt x="21380" y="0"/>
                    <a:pt x="21109" y="0"/>
                  </a:cubicBezTo>
                  <a:cubicBezTo>
                    <a:pt x="20974" y="0"/>
                    <a:pt x="20851" y="55"/>
                    <a:pt x="20762" y="144"/>
                  </a:cubicBezTo>
                  <a:lnTo>
                    <a:pt x="17673" y="3233"/>
                  </a:lnTo>
                  <a:lnTo>
                    <a:pt x="17673" y="1473"/>
                  </a:lnTo>
                  <a:cubicBezTo>
                    <a:pt x="17673" y="1201"/>
                    <a:pt x="17453" y="982"/>
                    <a:pt x="17182" y="982"/>
                  </a:cubicBezTo>
                  <a:cubicBezTo>
                    <a:pt x="16911" y="982"/>
                    <a:pt x="16691" y="1201"/>
                    <a:pt x="16691" y="1473"/>
                  </a:cubicBezTo>
                  <a:lnTo>
                    <a:pt x="16691" y="4418"/>
                  </a:lnTo>
                  <a:cubicBezTo>
                    <a:pt x="16691" y="4690"/>
                    <a:pt x="16911" y="4909"/>
                    <a:pt x="17182" y="49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228" y="8158720"/>
              <a:ext cx="15121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Ca</a:t>
              </a:r>
              <a:r>
                <a:rPr lang="pl-PL" sz="1000" dirty="0">
                  <a:solidFill>
                    <a:schemeClr val="bg1"/>
                  </a:solidFill>
                </a:rPr>
                <a:t>f</a:t>
              </a:r>
              <a:r>
                <a:rPr lang="en-GB" sz="1000" dirty="0" err="1">
                  <a:solidFill>
                    <a:schemeClr val="bg1"/>
                  </a:solidFill>
                </a:rPr>
                <a:t>eteria</a:t>
              </a:r>
              <a:r>
                <a:rPr lang="en-GB" sz="1000" dirty="0">
                  <a:solidFill>
                    <a:schemeClr val="bg1"/>
                  </a:solidFill>
                </a:rPr>
                <a:t> </a:t>
              </a:r>
              <a:r>
                <a:rPr lang="pl-PL" sz="1000" dirty="0">
                  <a:solidFill>
                    <a:schemeClr val="bg1"/>
                  </a:solidFill>
                </a:rPr>
                <a:t>benefit </a:t>
              </a:r>
              <a:r>
                <a:rPr lang="en-GB" sz="1000" dirty="0">
                  <a:solidFill>
                    <a:schemeClr val="bg1"/>
                  </a:solidFill>
                </a:rPr>
                <a:t>plan </a:t>
              </a:r>
            </a:p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(</a:t>
              </a:r>
              <a:r>
                <a:rPr lang="pl-PL" sz="1000" dirty="0" err="1">
                  <a:solidFill>
                    <a:schemeClr val="bg1"/>
                  </a:solidFill>
                </a:rPr>
                <a:t>inc.</a:t>
              </a:r>
              <a:r>
                <a:rPr lang="en-GB" sz="1000" dirty="0">
                  <a:solidFill>
                    <a:schemeClr val="bg1"/>
                  </a:solidFill>
                </a:rPr>
                <a:t> sport card</a:t>
              </a:r>
              <a:r>
                <a:rPr lang="pl-PL" sz="1000" dirty="0">
                  <a:solidFill>
                    <a:schemeClr val="bg1"/>
                  </a:solidFill>
                </a:rPr>
                <a:t>)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90" name="Shape 2781"/>
            <p:cNvSpPr/>
            <p:nvPr/>
          </p:nvSpPr>
          <p:spPr>
            <a:xfrm>
              <a:off x="634938" y="7814730"/>
              <a:ext cx="274756" cy="27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91" y="6873"/>
                  </a:moveTo>
                  <a:cubicBezTo>
                    <a:pt x="6162" y="6873"/>
                    <a:pt x="6382" y="6653"/>
                    <a:pt x="6382" y="6382"/>
                  </a:cubicBezTo>
                  <a:lnTo>
                    <a:pt x="6382" y="1473"/>
                  </a:lnTo>
                  <a:cubicBezTo>
                    <a:pt x="6382" y="1201"/>
                    <a:pt x="6162" y="982"/>
                    <a:pt x="5891" y="982"/>
                  </a:cubicBezTo>
                  <a:cubicBezTo>
                    <a:pt x="5620" y="982"/>
                    <a:pt x="5400" y="1201"/>
                    <a:pt x="5400" y="1473"/>
                  </a:cubicBezTo>
                  <a:lnTo>
                    <a:pt x="5400" y="6382"/>
                  </a:lnTo>
                  <a:cubicBezTo>
                    <a:pt x="5400" y="6653"/>
                    <a:pt x="5620" y="6873"/>
                    <a:pt x="5891" y="6873"/>
                  </a:cubicBezTo>
                  <a:moveTo>
                    <a:pt x="2945" y="5891"/>
                  </a:moveTo>
                  <a:cubicBezTo>
                    <a:pt x="3216" y="5891"/>
                    <a:pt x="3436" y="5671"/>
                    <a:pt x="3436" y="5400"/>
                  </a:cubicBezTo>
                  <a:lnTo>
                    <a:pt x="3436" y="2455"/>
                  </a:lnTo>
                  <a:cubicBezTo>
                    <a:pt x="3436" y="2183"/>
                    <a:pt x="3216" y="1964"/>
                    <a:pt x="2945" y="1964"/>
                  </a:cubicBezTo>
                  <a:cubicBezTo>
                    <a:pt x="2675" y="1964"/>
                    <a:pt x="2455" y="2183"/>
                    <a:pt x="2455" y="2455"/>
                  </a:cubicBezTo>
                  <a:lnTo>
                    <a:pt x="2455" y="5400"/>
                  </a:lnTo>
                  <a:cubicBezTo>
                    <a:pt x="2455" y="5671"/>
                    <a:pt x="2675" y="5891"/>
                    <a:pt x="2945" y="5891"/>
                  </a:cubicBezTo>
                  <a:moveTo>
                    <a:pt x="18655" y="15218"/>
                  </a:moveTo>
                  <a:lnTo>
                    <a:pt x="17648" y="15218"/>
                  </a:lnTo>
                  <a:cubicBezTo>
                    <a:pt x="17660" y="15056"/>
                    <a:pt x="17673" y="14893"/>
                    <a:pt x="17673" y="14727"/>
                  </a:cubicBezTo>
                  <a:lnTo>
                    <a:pt x="17673" y="11291"/>
                  </a:lnTo>
                  <a:lnTo>
                    <a:pt x="18655" y="11291"/>
                  </a:lnTo>
                  <a:cubicBezTo>
                    <a:pt x="19739" y="11291"/>
                    <a:pt x="20618" y="12170"/>
                    <a:pt x="20618" y="13255"/>
                  </a:cubicBezTo>
                  <a:cubicBezTo>
                    <a:pt x="20618" y="14339"/>
                    <a:pt x="19739" y="15218"/>
                    <a:pt x="18655" y="15218"/>
                  </a:cubicBezTo>
                  <a:moveTo>
                    <a:pt x="16691" y="14727"/>
                  </a:moveTo>
                  <a:cubicBezTo>
                    <a:pt x="16691" y="15802"/>
                    <a:pt x="16399" y="16805"/>
                    <a:pt x="15896" y="17673"/>
                  </a:cubicBezTo>
                  <a:lnTo>
                    <a:pt x="1777" y="17673"/>
                  </a:lnTo>
                  <a:cubicBezTo>
                    <a:pt x="1274" y="16805"/>
                    <a:pt x="982" y="15802"/>
                    <a:pt x="982" y="14727"/>
                  </a:cubicBezTo>
                  <a:lnTo>
                    <a:pt x="982" y="8836"/>
                  </a:lnTo>
                  <a:lnTo>
                    <a:pt x="16691" y="8836"/>
                  </a:lnTo>
                  <a:cubicBezTo>
                    <a:pt x="16691" y="8836"/>
                    <a:pt x="16691" y="14727"/>
                    <a:pt x="16691" y="14727"/>
                  </a:cubicBezTo>
                  <a:close/>
                  <a:moveTo>
                    <a:pt x="10800" y="20618"/>
                  </a:moveTo>
                  <a:lnTo>
                    <a:pt x="6873" y="20618"/>
                  </a:lnTo>
                  <a:cubicBezTo>
                    <a:pt x="5131" y="20618"/>
                    <a:pt x="3569" y="19857"/>
                    <a:pt x="2491" y="18655"/>
                  </a:cubicBezTo>
                  <a:lnTo>
                    <a:pt x="15182" y="18655"/>
                  </a:lnTo>
                  <a:cubicBezTo>
                    <a:pt x="14103" y="19857"/>
                    <a:pt x="12542" y="20618"/>
                    <a:pt x="10800" y="20618"/>
                  </a:cubicBezTo>
                  <a:moveTo>
                    <a:pt x="18655" y="10309"/>
                  </a:moveTo>
                  <a:lnTo>
                    <a:pt x="17673" y="10309"/>
                  </a:lnTo>
                  <a:lnTo>
                    <a:pt x="17673" y="8836"/>
                  </a:lnTo>
                  <a:cubicBezTo>
                    <a:pt x="17673" y="8295"/>
                    <a:pt x="17233" y="7855"/>
                    <a:pt x="16691" y="7855"/>
                  </a:cubicBezTo>
                  <a:lnTo>
                    <a:pt x="982" y="7855"/>
                  </a:lnTo>
                  <a:cubicBezTo>
                    <a:pt x="440" y="7855"/>
                    <a:pt x="0" y="8295"/>
                    <a:pt x="0" y="8836"/>
                  </a:cubicBezTo>
                  <a:lnTo>
                    <a:pt x="0" y="14727"/>
                  </a:lnTo>
                  <a:cubicBezTo>
                    <a:pt x="0" y="17232"/>
                    <a:pt x="1344" y="19417"/>
                    <a:pt x="3346" y="20618"/>
                  </a:cubicBezTo>
                  <a:lnTo>
                    <a:pt x="491" y="20618"/>
                  </a:lnTo>
                  <a:cubicBezTo>
                    <a:pt x="220" y="20618"/>
                    <a:pt x="0" y="20838"/>
                    <a:pt x="0" y="21109"/>
                  </a:cubicBezTo>
                  <a:cubicBezTo>
                    <a:pt x="0" y="21380"/>
                    <a:pt x="220" y="21600"/>
                    <a:pt x="491" y="21600"/>
                  </a:cubicBezTo>
                  <a:lnTo>
                    <a:pt x="17182" y="21600"/>
                  </a:lnTo>
                  <a:cubicBezTo>
                    <a:pt x="17453" y="21600"/>
                    <a:pt x="17673" y="21380"/>
                    <a:pt x="17673" y="21109"/>
                  </a:cubicBezTo>
                  <a:cubicBezTo>
                    <a:pt x="17673" y="20838"/>
                    <a:pt x="17453" y="20618"/>
                    <a:pt x="17182" y="20618"/>
                  </a:cubicBezTo>
                  <a:lnTo>
                    <a:pt x="14330" y="20618"/>
                  </a:lnTo>
                  <a:cubicBezTo>
                    <a:pt x="15925" y="19659"/>
                    <a:pt x="17101" y="18074"/>
                    <a:pt x="17511" y="16200"/>
                  </a:cubicBezTo>
                  <a:lnTo>
                    <a:pt x="18655" y="16200"/>
                  </a:lnTo>
                  <a:cubicBezTo>
                    <a:pt x="20281" y="16200"/>
                    <a:pt x="21600" y="14882"/>
                    <a:pt x="21600" y="13255"/>
                  </a:cubicBezTo>
                  <a:cubicBezTo>
                    <a:pt x="21600" y="11628"/>
                    <a:pt x="20281" y="10309"/>
                    <a:pt x="18655" y="10309"/>
                  </a:cubicBezTo>
                  <a:moveTo>
                    <a:pt x="11782" y="5891"/>
                  </a:moveTo>
                  <a:cubicBezTo>
                    <a:pt x="12053" y="5891"/>
                    <a:pt x="12273" y="5671"/>
                    <a:pt x="12273" y="5400"/>
                  </a:cubicBezTo>
                  <a:lnTo>
                    <a:pt x="12273" y="2455"/>
                  </a:lnTo>
                  <a:cubicBezTo>
                    <a:pt x="12273" y="2183"/>
                    <a:pt x="12053" y="1964"/>
                    <a:pt x="11782" y="1964"/>
                  </a:cubicBezTo>
                  <a:cubicBezTo>
                    <a:pt x="11511" y="1964"/>
                    <a:pt x="11291" y="2183"/>
                    <a:pt x="11291" y="2455"/>
                  </a:cubicBezTo>
                  <a:lnTo>
                    <a:pt x="11291" y="5400"/>
                  </a:lnTo>
                  <a:cubicBezTo>
                    <a:pt x="11291" y="5671"/>
                    <a:pt x="11511" y="5891"/>
                    <a:pt x="11782" y="5891"/>
                  </a:cubicBezTo>
                  <a:moveTo>
                    <a:pt x="14727" y="6873"/>
                  </a:moveTo>
                  <a:cubicBezTo>
                    <a:pt x="14998" y="6873"/>
                    <a:pt x="15218" y="6653"/>
                    <a:pt x="15218" y="6382"/>
                  </a:cubicBezTo>
                  <a:lnTo>
                    <a:pt x="15218" y="1473"/>
                  </a:lnTo>
                  <a:cubicBezTo>
                    <a:pt x="15218" y="1201"/>
                    <a:pt x="14998" y="982"/>
                    <a:pt x="14727" y="982"/>
                  </a:cubicBezTo>
                  <a:cubicBezTo>
                    <a:pt x="14456" y="982"/>
                    <a:pt x="14236" y="1201"/>
                    <a:pt x="14236" y="1473"/>
                  </a:cubicBezTo>
                  <a:lnTo>
                    <a:pt x="14236" y="6382"/>
                  </a:lnTo>
                  <a:cubicBezTo>
                    <a:pt x="14236" y="6653"/>
                    <a:pt x="14456" y="6873"/>
                    <a:pt x="14727" y="6873"/>
                  </a:cubicBezTo>
                  <a:moveTo>
                    <a:pt x="8836" y="5891"/>
                  </a:moveTo>
                  <a:cubicBezTo>
                    <a:pt x="9107" y="5891"/>
                    <a:pt x="9327" y="5671"/>
                    <a:pt x="9327" y="5400"/>
                  </a:cubicBezTo>
                  <a:lnTo>
                    <a:pt x="9327" y="491"/>
                  </a:lnTo>
                  <a:cubicBezTo>
                    <a:pt x="9327" y="220"/>
                    <a:pt x="9107" y="0"/>
                    <a:pt x="8836" y="0"/>
                  </a:cubicBezTo>
                  <a:cubicBezTo>
                    <a:pt x="8566" y="0"/>
                    <a:pt x="8345" y="220"/>
                    <a:pt x="8345" y="491"/>
                  </a:cubicBezTo>
                  <a:lnTo>
                    <a:pt x="8345" y="5400"/>
                  </a:lnTo>
                  <a:cubicBezTo>
                    <a:pt x="8345" y="5671"/>
                    <a:pt x="8566" y="5891"/>
                    <a:pt x="8836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28020" y="7814730"/>
            <a:ext cx="1129242" cy="1516590"/>
            <a:chOff x="5516201" y="7814730"/>
            <a:chExt cx="1129242" cy="1516590"/>
          </a:xfrm>
        </p:grpSpPr>
        <p:sp>
          <p:nvSpPr>
            <p:cNvPr id="80" name="Rectangle 79"/>
            <p:cNvSpPr/>
            <p:nvPr/>
          </p:nvSpPr>
          <p:spPr>
            <a:xfrm>
              <a:off x="5516201" y="8931210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Private 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healthcare</a:t>
              </a:r>
            </a:p>
          </p:txBody>
        </p:sp>
        <p:sp>
          <p:nvSpPr>
            <p:cNvPr id="104" name="Shape 2766"/>
            <p:cNvSpPr/>
            <p:nvPr/>
          </p:nvSpPr>
          <p:spPr>
            <a:xfrm>
              <a:off x="5964623" y="8604261"/>
              <a:ext cx="232399" cy="23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11782"/>
                  </a:moveTo>
                  <a:lnTo>
                    <a:pt x="11782" y="11782"/>
                  </a:lnTo>
                  <a:lnTo>
                    <a:pt x="11782" y="15709"/>
                  </a:lnTo>
                  <a:lnTo>
                    <a:pt x="9818" y="15709"/>
                  </a:lnTo>
                  <a:lnTo>
                    <a:pt x="9818" y="11782"/>
                  </a:lnTo>
                  <a:lnTo>
                    <a:pt x="5891" y="11782"/>
                  </a:lnTo>
                  <a:lnTo>
                    <a:pt x="5891" y="9818"/>
                  </a:lnTo>
                  <a:lnTo>
                    <a:pt x="9818" y="9818"/>
                  </a:lnTo>
                  <a:lnTo>
                    <a:pt x="9818" y="5891"/>
                  </a:lnTo>
                  <a:lnTo>
                    <a:pt x="11782" y="5891"/>
                  </a:lnTo>
                  <a:lnTo>
                    <a:pt x="11782" y="9818"/>
                  </a:lnTo>
                  <a:lnTo>
                    <a:pt x="15709" y="9818"/>
                  </a:lnTo>
                  <a:cubicBezTo>
                    <a:pt x="15709" y="9818"/>
                    <a:pt x="15709" y="11782"/>
                    <a:pt x="15709" y="11782"/>
                  </a:cubicBezTo>
                  <a:close/>
                  <a:moveTo>
                    <a:pt x="15709" y="8836"/>
                  </a:moveTo>
                  <a:lnTo>
                    <a:pt x="12764" y="8836"/>
                  </a:lnTo>
                  <a:lnTo>
                    <a:pt x="12764" y="5891"/>
                  </a:lnTo>
                  <a:cubicBezTo>
                    <a:pt x="12764" y="5349"/>
                    <a:pt x="12324" y="4909"/>
                    <a:pt x="11782" y="4909"/>
                  </a:cubicBezTo>
                  <a:lnTo>
                    <a:pt x="9818" y="4909"/>
                  </a:lnTo>
                  <a:cubicBezTo>
                    <a:pt x="9276" y="4909"/>
                    <a:pt x="8836" y="5349"/>
                    <a:pt x="8836" y="5891"/>
                  </a:cubicBezTo>
                  <a:lnTo>
                    <a:pt x="8836" y="8836"/>
                  </a:lnTo>
                  <a:lnTo>
                    <a:pt x="5891" y="8836"/>
                  </a:lnTo>
                  <a:cubicBezTo>
                    <a:pt x="5349" y="8836"/>
                    <a:pt x="4909" y="9276"/>
                    <a:pt x="4909" y="9818"/>
                  </a:cubicBezTo>
                  <a:lnTo>
                    <a:pt x="4909" y="11782"/>
                  </a:lnTo>
                  <a:cubicBezTo>
                    <a:pt x="4909" y="12324"/>
                    <a:pt x="5349" y="12764"/>
                    <a:pt x="5891" y="12764"/>
                  </a:cubicBezTo>
                  <a:lnTo>
                    <a:pt x="8836" y="12764"/>
                  </a:lnTo>
                  <a:lnTo>
                    <a:pt x="8836" y="15709"/>
                  </a:lnTo>
                  <a:cubicBezTo>
                    <a:pt x="8836" y="16251"/>
                    <a:pt x="9276" y="16691"/>
                    <a:pt x="9818" y="16691"/>
                  </a:cubicBezTo>
                  <a:lnTo>
                    <a:pt x="11782" y="16691"/>
                  </a:lnTo>
                  <a:cubicBezTo>
                    <a:pt x="12324" y="16691"/>
                    <a:pt x="12764" y="16251"/>
                    <a:pt x="12764" y="15709"/>
                  </a:cubicBezTo>
                  <a:lnTo>
                    <a:pt x="12764" y="12764"/>
                  </a:lnTo>
                  <a:lnTo>
                    <a:pt x="15709" y="12764"/>
                  </a:lnTo>
                  <a:cubicBezTo>
                    <a:pt x="16251" y="12764"/>
                    <a:pt x="16691" y="12324"/>
                    <a:pt x="16691" y="11782"/>
                  </a:cubicBezTo>
                  <a:lnTo>
                    <a:pt x="16691" y="9818"/>
                  </a:lnTo>
                  <a:cubicBezTo>
                    <a:pt x="16691" y="9276"/>
                    <a:pt x="16251" y="8836"/>
                    <a:pt x="15709" y="8836"/>
                  </a:cubicBezTo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516201" y="8158720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 err="1">
                  <a:solidFill>
                    <a:schemeClr val="bg1"/>
                  </a:solidFill>
                </a:rPr>
                <a:t>Attractive</a:t>
              </a:r>
              <a:r>
                <a:rPr lang="pl-PL" sz="1000" dirty="0">
                  <a:solidFill>
                    <a:schemeClr val="bg1"/>
                  </a:solidFill>
                </a:rPr>
                <a:t> </a:t>
              </a:r>
              <a:r>
                <a:rPr lang="pl-PL" sz="1000" dirty="0" err="1">
                  <a:solidFill>
                    <a:schemeClr val="bg1"/>
                  </a:solidFill>
                </a:rPr>
                <a:t>office</a:t>
              </a:r>
              <a:r>
                <a:rPr lang="pl-PL" sz="1000" dirty="0">
                  <a:solidFill>
                    <a:schemeClr val="bg1"/>
                  </a:solidFill>
                </a:rPr>
                <a:t> </a:t>
              </a:r>
              <a:r>
                <a:rPr lang="pl-PL" sz="1000" dirty="0" err="1">
                  <a:solidFill>
                    <a:schemeClr val="bg1"/>
                  </a:solidFill>
                </a:rPr>
                <a:t>location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47" name="Shape 2934"/>
            <p:cNvSpPr/>
            <p:nvPr/>
          </p:nvSpPr>
          <p:spPr>
            <a:xfrm>
              <a:off x="5993490" y="7814730"/>
              <a:ext cx="174665" cy="2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0800"/>
                  </a:moveTo>
                  <a:cubicBezTo>
                    <a:pt x="8563" y="10800"/>
                    <a:pt x="6750" y="9481"/>
                    <a:pt x="6750" y="7855"/>
                  </a:cubicBezTo>
                  <a:cubicBezTo>
                    <a:pt x="6750" y="6228"/>
                    <a:pt x="8563" y="4909"/>
                    <a:pt x="10800" y="4909"/>
                  </a:cubicBezTo>
                  <a:cubicBezTo>
                    <a:pt x="13037" y="4909"/>
                    <a:pt x="14850" y="6228"/>
                    <a:pt x="14850" y="7855"/>
                  </a:cubicBezTo>
                  <a:cubicBezTo>
                    <a:pt x="14850" y="9481"/>
                    <a:pt x="13037" y="10800"/>
                    <a:pt x="10800" y="10800"/>
                  </a:cubicBezTo>
                  <a:moveTo>
                    <a:pt x="10800" y="3927"/>
                  </a:moveTo>
                  <a:cubicBezTo>
                    <a:pt x="7817" y="3927"/>
                    <a:pt x="5400" y="5686"/>
                    <a:pt x="5400" y="7855"/>
                  </a:cubicBezTo>
                  <a:cubicBezTo>
                    <a:pt x="5400" y="10023"/>
                    <a:pt x="7817" y="11782"/>
                    <a:pt x="10800" y="11782"/>
                  </a:cubicBezTo>
                  <a:cubicBezTo>
                    <a:pt x="13783" y="11782"/>
                    <a:pt x="16200" y="10023"/>
                    <a:pt x="16200" y="7855"/>
                  </a:cubicBezTo>
                  <a:cubicBezTo>
                    <a:pt x="16200" y="5686"/>
                    <a:pt x="13783" y="3927"/>
                    <a:pt x="10800" y="3927"/>
                  </a:cubicBezTo>
                  <a:moveTo>
                    <a:pt x="10800" y="20127"/>
                  </a:moveTo>
                  <a:cubicBezTo>
                    <a:pt x="10800" y="20127"/>
                    <a:pt x="1350" y="13745"/>
                    <a:pt x="1350" y="7855"/>
                  </a:cubicBezTo>
                  <a:cubicBezTo>
                    <a:pt x="1350" y="4059"/>
                    <a:pt x="5581" y="982"/>
                    <a:pt x="10800" y="982"/>
                  </a:cubicBezTo>
                  <a:cubicBezTo>
                    <a:pt x="16019" y="982"/>
                    <a:pt x="20250" y="4059"/>
                    <a:pt x="20250" y="7855"/>
                  </a:cubicBezTo>
                  <a:cubicBezTo>
                    <a:pt x="20250" y="13745"/>
                    <a:pt x="10800" y="20127"/>
                    <a:pt x="10800" y="20127"/>
                  </a:cubicBezTo>
                  <a:moveTo>
                    <a:pt x="10800" y="0"/>
                  </a:moveTo>
                  <a:cubicBezTo>
                    <a:pt x="4836" y="0"/>
                    <a:pt x="0" y="3517"/>
                    <a:pt x="0" y="7855"/>
                  </a:cubicBezTo>
                  <a:cubicBezTo>
                    <a:pt x="0" y="14236"/>
                    <a:pt x="10800" y="21600"/>
                    <a:pt x="10800" y="21600"/>
                  </a:cubicBezTo>
                  <a:cubicBezTo>
                    <a:pt x="10800" y="21600"/>
                    <a:pt x="21600" y="14236"/>
                    <a:pt x="21600" y="7855"/>
                  </a:cubicBezTo>
                  <a:cubicBezTo>
                    <a:pt x="21600" y="3517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378677" y="-172785"/>
            <a:ext cx="7240519" cy="1382142"/>
            <a:chOff x="-378677" y="-172785"/>
            <a:chExt cx="7240519" cy="1382142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2777" r="5772"/>
            <a:stretch/>
          </p:blipFill>
          <p:spPr>
            <a:xfrm>
              <a:off x="4950496" y="-172785"/>
              <a:ext cx="1911346" cy="1382142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4934022" y="1"/>
              <a:ext cx="1923978" cy="1174024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6000">
                  <a:schemeClr val="accent2">
                    <a:alpha val="46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-1" y="1203295"/>
              <a:ext cx="68580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320568" y="721395"/>
              <a:ext cx="33922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err="1">
                  <a:solidFill>
                    <a:srgbClr val="CA1B71"/>
                  </a:solidFill>
                  <a:latin typeface="Montserrat Black" panose="00000A00000000000000" pitchFamily="2" charset="0"/>
                </a:rPr>
                <a:t>Enjoy</a:t>
              </a:r>
              <a:r>
                <a:rPr lang="pl-PL" sz="2400" dirty="0">
                  <a:latin typeface="Montserrat Black" panose="00000A00000000000000" pitchFamily="2" charset="0"/>
                </a:rPr>
                <a:t> </a:t>
              </a:r>
              <a:r>
                <a:rPr lang="pl-PL" sz="2400" dirty="0" err="1">
                  <a:latin typeface="Montserrat Black" panose="00000A00000000000000" pitchFamily="2" charset="0"/>
                </a:rPr>
                <a:t>what</a:t>
              </a:r>
              <a:r>
                <a:rPr lang="pl-PL" sz="2400" dirty="0">
                  <a:latin typeface="Montserrat Black" panose="00000A00000000000000" pitchFamily="2" charset="0"/>
                </a:rPr>
                <a:t> </a:t>
              </a:r>
              <a:r>
                <a:rPr lang="pl-PL" sz="2400" dirty="0" err="1">
                  <a:latin typeface="Montserrat Black" panose="00000A00000000000000" pitchFamily="2" charset="0"/>
                </a:rPr>
                <a:t>you</a:t>
              </a:r>
              <a:r>
                <a:rPr lang="pl-PL" sz="2400" dirty="0">
                  <a:latin typeface="Montserrat Black" panose="00000A00000000000000" pitchFamily="2" charset="0"/>
                </a:rPr>
                <a:t> do.</a:t>
              </a:r>
              <a:endParaRPr lang="en-GB" sz="2400" dirty="0">
                <a:latin typeface="Montserrat Black" panose="00000A00000000000000" pitchFamily="2" charset="0"/>
              </a:endParaRP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75677" y="128875"/>
              <a:ext cx="2028440" cy="1045149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8677" y="-25843"/>
              <a:ext cx="2654731" cy="716919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0" y="9333688"/>
            <a:ext cx="6858000" cy="276999"/>
            <a:chOff x="0" y="9276538"/>
            <a:chExt cx="6858000" cy="276999"/>
          </a:xfrm>
        </p:grpSpPr>
        <p:sp>
          <p:nvSpPr>
            <p:cNvPr id="70" name="Rectangle 69">
              <a:hlinkClick r:id="rId6"/>
            </p:cNvPr>
            <p:cNvSpPr/>
            <p:nvPr/>
          </p:nvSpPr>
          <p:spPr>
            <a:xfrm>
              <a:off x="0" y="9287045"/>
              <a:ext cx="6858000" cy="2559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907589" y="9276538"/>
              <a:ext cx="3042821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pl-PL" sz="1200" dirty="0" err="1">
                  <a:solidFill>
                    <a:prstClr val="white"/>
                  </a:solidFill>
                </a:rPr>
                <a:t>Apply</a:t>
              </a:r>
              <a:r>
                <a:rPr lang="pl-PL" sz="1200" dirty="0">
                  <a:solidFill>
                    <a:prstClr val="white"/>
                  </a:solidFill>
                </a:rPr>
                <a:t> </a:t>
              </a:r>
              <a:r>
                <a:rPr lang="pl-PL" sz="1200" dirty="0" err="1">
                  <a:solidFill>
                    <a:prstClr val="white"/>
                  </a:solidFill>
                </a:rPr>
                <a:t>now</a:t>
              </a:r>
              <a:r>
                <a:rPr lang="pl-PL" sz="1200" dirty="0">
                  <a:solidFill>
                    <a:prstClr val="white"/>
                  </a:solidFill>
                </a:rPr>
                <a:t>:  </a:t>
              </a:r>
              <a:r>
                <a:rPr lang="pl-PL" sz="1200" b="1" dirty="0">
                  <a:solidFill>
                    <a:schemeClr val="bg1"/>
                  </a:solidFill>
                </a:rPr>
                <a:t>recruitment@nglservices.pl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438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-777" y="2"/>
            <a:ext cx="6858776" cy="7329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137400" y="2289860"/>
            <a:ext cx="6534132" cy="2526641"/>
            <a:chOff x="239961" y="5185367"/>
            <a:chExt cx="5889728" cy="2115232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1660813" y="5185367"/>
              <a:ext cx="3111914" cy="41709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l-PL" sz="1600" dirty="0">
                  <a:ea typeface="Lato Black" charset="0"/>
                  <a:cs typeface="Lato Black" charset="0"/>
                </a:rPr>
                <a:t>Nasze oczekiwania:</a:t>
              </a:r>
              <a:endParaRPr lang="en-US" sz="1600" dirty="0">
                <a:ea typeface="Lato Black" charset="0"/>
                <a:cs typeface="Lato Black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39961" y="5580706"/>
              <a:ext cx="5889728" cy="1719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Około 5-6 lat doświadczenia w doradztwie podatkowym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Samodzielność w realizacji powierzonych projektów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Koordynacja pracy zespołu i umiejętności mentorskie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Wysoce rozwinięta umiejętność zarządzania zadaniami oraz dzielenia się wiedzą i najlepszymi praktykami </a:t>
              </a:r>
              <a:br>
                <a:rPr lang="pl-PL" sz="1000" dirty="0">
                  <a:ea typeface="Lato Light" charset="0"/>
                  <a:cs typeface="Lato Light" charset="0"/>
                </a:rPr>
              </a:br>
              <a:r>
                <a:rPr lang="pl-PL" sz="1000" dirty="0">
                  <a:ea typeface="Lato Light" charset="0"/>
                  <a:cs typeface="Lato Light" charset="0"/>
                </a:rPr>
                <a:t>z członkami zespołu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Umiejętność utrzymywania i zarządzania relacjami z klientami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Zainteresowanie rozwojem w zakresie pozyskiwania nowych klientów i/lub projektów 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Umiejętność współpracy z innymi zespołami (w tym tworzenie interdyscyplinarnych zespołów projektowych: prawo, księgowość i doradztwo biznesowe)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Biegła znajomość języka angielskiego, w mowie i w piśmie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Bardzo dobra znajomość MS Office (MS Excel, MS Word, PowerPoint)</a:t>
              </a:r>
            </a:p>
            <a:p>
              <a:pPr marL="17145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Tytuł Doradcy Podatkowego lub w trakcie uzyskiwania odpowiednich kwalifikacji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4828" y="4868411"/>
            <a:ext cx="6690378" cy="2418205"/>
            <a:chOff x="221082" y="5323504"/>
            <a:chExt cx="5889729" cy="2024451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1666824" y="5323504"/>
              <a:ext cx="3111914" cy="41709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l-PL" sz="1600" dirty="0">
                  <a:ea typeface="Lato Black" charset="0"/>
                  <a:cs typeface="Lato Black" charset="0"/>
                </a:rPr>
                <a:t>Twoje zadania:</a:t>
              </a:r>
              <a:endParaRPr lang="en-US" sz="1600" dirty="0">
                <a:ea typeface="Lato Black" charset="0"/>
                <a:cs typeface="Lato Black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1082" y="5756895"/>
              <a:ext cx="5889729" cy="1591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Zarządzanie i aktywny udział w różnorodnych projektach podatkowych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Analiza przepisów, orzecznictwa oraz interpretacji podatkowych, a także nadzór nad przygotowywanymi materiałami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Przygotowywanie i weryfikacja opinii, prezentacji, komentarzy oraz raportów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Analiza dokumentacji i informacji dostarczonych przez klientów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Kontakt z klientami w ramach realizacji projektów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Zarządzanie codziennymi relacjami z klientami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Ścisła współpraca z innymi działami Grupy NGL, w szczególności z NGL Legal i NGL Services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Aktywny udział w działaniach rozwoju biznesu, w tym spotkaniach z obecnymi i potencjalnymi klientami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Przygotowywanie ofert dla klientów</a:t>
              </a:r>
            </a:p>
            <a:p>
              <a:pPr marL="171450" lvl="0" indent="-171450" algn="just">
                <a:spcAft>
                  <a:spcPts val="1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pl-PL" sz="1000" dirty="0">
                  <a:ea typeface="Lato Light" charset="0"/>
                  <a:cs typeface="Lato Light" charset="0"/>
                </a:rPr>
                <a:t>Opracowywanie i nadzór nad materiałami szkoleniowymi; prowadzenie szkoleń</a:t>
              </a:r>
            </a:p>
          </p:txBody>
        </p:sp>
      </p:grpSp>
      <p:sp>
        <p:nvSpPr>
          <p:cNvPr id="49" name="Title 1"/>
          <p:cNvSpPr txBox="1">
            <a:spLocks/>
          </p:cNvSpPr>
          <p:nvPr/>
        </p:nvSpPr>
        <p:spPr>
          <a:xfrm>
            <a:off x="-57829" y="810111"/>
            <a:ext cx="6929561" cy="14179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>
                <a:ea typeface="Lato Black" charset="0"/>
                <a:cs typeface="Lato Black" charset="0"/>
              </a:rPr>
              <a:t>Poszukujemy </a:t>
            </a:r>
          </a:p>
          <a:p>
            <a:r>
              <a:rPr lang="pl-PL" sz="2000" b="1" dirty="0">
                <a:ea typeface="Lato Black" charset="0"/>
                <a:cs typeface="Lato Black" charset="0"/>
              </a:rPr>
              <a:t>Menedżera Podatkowego (k/m)</a:t>
            </a:r>
            <a:br>
              <a:rPr lang="pl-PL" sz="1600" b="1" dirty="0">
                <a:ea typeface="Lato Black" charset="0"/>
                <a:cs typeface="Lato Black" charset="0"/>
              </a:rPr>
            </a:br>
            <a:r>
              <a:rPr lang="en-GB" sz="1600" dirty="0">
                <a:ea typeface="Lato Black" charset="0"/>
                <a:cs typeface="Lato Black" charset="0"/>
              </a:rPr>
              <a:t>(</a:t>
            </a:r>
            <a:r>
              <a:rPr lang="pl-PL" sz="1600" dirty="0">
                <a:ea typeface="Lato Black" charset="0"/>
                <a:cs typeface="Lato Black" charset="0"/>
              </a:rPr>
              <a:t>Warszawa</a:t>
            </a:r>
            <a:r>
              <a:rPr lang="en-GB" sz="1600" dirty="0">
                <a:ea typeface="Lato Black" charset="0"/>
                <a:cs typeface="Lato Black" charset="0"/>
              </a:rPr>
              <a:t>) ref. no. </a:t>
            </a:r>
            <a:r>
              <a:rPr lang="pl-PL" sz="1600" dirty="0">
                <a:ea typeface="Lato Black" charset="0"/>
                <a:cs typeface="Lato Black" charset="0"/>
              </a:rPr>
              <a:t>1</a:t>
            </a:r>
            <a:r>
              <a:rPr lang="en-GB" sz="1600" dirty="0">
                <a:ea typeface="Lato Black" charset="0"/>
                <a:cs typeface="Lato Black" charset="0"/>
              </a:rPr>
              <a:t>/</a:t>
            </a:r>
            <a:r>
              <a:rPr lang="pl-PL" sz="1600" dirty="0">
                <a:ea typeface="Lato Black" charset="0"/>
                <a:cs typeface="Lato Black" charset="0"/>
              </a:rPr>
              <a:t>TAX</a:t>
            </a:r>
            <a:r>
              <a:rPr lang="en-GB" sz="1600" dirty="0">
                <a:ea typeface="Lato Black" charset="0"/>
                <a:cs typeface="Lato Black" charset="0"/>
              </a:rPr>
              <a:t>/202</a:t>
            </a:r>
            <a:r>
              <a:rPr lang="pl-PL" sz="1600" dirty="0">
                <a:ea typeface="Lato Black" charset="0"/>
                <a:cs typeface="Lato Black" charset="0"/>
              </a:rPr>
              <a:t>5</a:t>
            </a:r>
            <a:endParaRPr lang="en-GB" sz="1600" dirty="0">
              <a:ea typeface="Lato Black" charset="0"/>
              <a:cs typeface="Lato Black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2" y="9479754"/>
            <a:ext cx="6858002" cy="4387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/>
          </a:p>
        </p:txBody>
      </p:sp>
      <p:sp>
        <p:nvSpPr>
          <p:cNvPr id="96" name="Rectangle 95">
            <a:hlinkClick r:id="rId2"/>
          </p:cNvPr>
          <p:cNvSpPr/>
          <p:nvPr/>
        </p:nvSpPr>
        <p:spPr>
          <a:xfrm>
            <a:off x="4082176" y="9606669"/>
            <a:ext cx="27758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l-PL" sz="1200" dirty="0">
                <a:solidFill>
                  <a:prstClr val="white"/>
                </a:solidFill>
              </a:rPr>
              <a:t>Dowiedz się więcej: </a:t>
            </a:r>
            <a:r>
              <a:rPr lang="pl-PL" sz="1200" b="1" dirty="0">
                <a:solidFill>
                  <a:schemeClr val="bg1"/>
                </a:solidFill>
              </a:rPr>
              <a:t>www.ngltax.com</a:t>
            </a:r>
            <a:endParaRPr lang="en-GB" sz="12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9333688"/>
            <a:ext cx="6858000" cy="276999"/>
            <a:chOff x="0" y="9276538"/>
            <a:chExt cx="6858000" cy="276999"/>
          </a:xfrm>
        </p:grpSpPr>
        <p:sp>
          <p:nvSpPr>
            <p:cNvPr id="94" name="Rectangle 93">
              <a:hlinkClick r:id="rId3"/>
            </p:cNvPr>
            <p:cNvSpPr/>
            <p:nvPr/>
          </p:nvSpPr>
          <p:spPr>
            <a:xfrm>
              <a:off x="0" y="9287045"/>
              <a:ext cx="6858000" cy="2559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035830" y="9276538"/>
              <a:ext cx="2786340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pl-PL" sz="1200" dirty="0">
                  <a:solidFill>
                    <a:prstClr val="white"/>
                  </a:solidFill>
                </a:rPr>
                <a:t>Aplikuj:  </a:t>
              </a:r>
              <a:r>
                <a:rPr lang="pl-PL" sz="1200" b="1" dirty="0">
                  <a:solidFill>
                    <a:schemeClr val="bg1"/>
                  </a:solidFill>
                </a:rPr>
                <a:t>recruitment@nglservices.pl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itle 1"/>
          <p:cNvSpPr txBox="1">
            <a:spLocks/>
          </p:cNvSpPr>
          <p:nvPr/>
        </p:nvSpPr>
        <p:spPr>
          <a:xfrm>
            <a:off x="1745870" y="7218333"/>
            <a:ext cx="3376662" cy="50889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>
                <a:solidFill>
                  <a:schemeClr val="bg1"/>
                </a:solidFill>
                <a:ea typeface="Lato Black" charset="0"/>
                <a:cs typeface="Lato Black" charset="0"/>
              </a:rPr>
              <a:t>Co oferujemy:</a:t>
            </a:r>
            <a:endParaRPr lang="en-US" sz="1600" dirty="0">
              <a:solidFill>
                <a:schemeClr val="bg1"/>
              </a:solidFill>
              <a:ea typeface="Lato Black" charset="0"/>
              <a:cs typeface="Lato Black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8016" y="8572453"/>
            <a:ext cx="6775502" cy="720743"/>
            <a:chOff x="-18240" y="8461139"/>
            <a:chExt cx="6775502" cy="720743"/>
          </a:xfrm>
        </p:grpSpPr>
        <p:sp>
          <p:nvSpPr>
            <p:cNvPr id="77" name="Rectangle 76"/>
            <p:cNvSpPr/>
            <p:nvPr/>
          </p:nvSpPr>
          <p:spPr>
            <a:xfrm>
              <a:off x="2827054" y="8781772"/>
              <a:ext cx="137985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 err="1">
                  <a:solidFill>
                    <a:schemeClr val="bg1"/>
                  </a:solidFill>
                </a:rPr>
                <a:t>Udział</a:t>
              </a:r>
              <a:r>
                <a:rPr lang="en-GB" sz="1000" dirty="0">
                  <a:solidFill>
                    <a:schemeClr val="bg1"/>
                  </a:solidFill>
                </a:rPr>
                <a:t> w </a:t>
              </a:r>
              <a:r>
                <a:rPr lang="en-GB" sz="1000" dirty="0" err="1">
                  <a:solidFill>
                    <a:schemeClr val="bg1"/>
                  </a:solidFill>
                </a:rPr>
                <a:t>ciekawych</a:t>
              </a:r>
              <a:r>
                <a:rPr lang="en-GB" sz="1000" dirty="0">
                  <a:solidFill>
                    <a:schemeClr val="bg1"/>
                  </a:solidFill>
                </a:rPr>
                <a:t> </a:t>
              </a:r>
              <a:r>
                <a:rPr lang="en-GB" sz="1000" dirty="0" err="1">
                  <a:solidFill>
                    <a:schemeClr val="bg1"/>
                  </a:solidFill>
                </a:rPr>
                <a:t>projektach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78" name="Shape 2548"/>
            <p:cNvSpPr/>
            <p:nvPr/>
          </p:nvSpPr>
          <p:spPr>
            <a:xfrm>
              <a:off x="3383183" y="8601948"/>
              <a:ext cx="239190" cy="5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45" y="17280"/>
                  </a:moveTo>
                  <a:cubicBezTo>
                    <a:pt x="18332" y="17280"/>
                    <a:pt x="17673" y="14380"/>
                    <a:pt x="17673" y="10800"/>
                  </a:cubicBezTo>
                  <a:cubicBezTo>
                    <a:pt x="17673" y="7224"/>
                    <a:pt x="18332" y="4320"/>
                    <a:pt x="19145" y="4320"/>
                  </a:cubicBezTo>
                  <a:cubicBezTo>
                    <a:pt x="19959" y="4320"/>
                    <a:pt x="20618" y="7224"/>
                    <a:pt x="20618" y="10800"/>
                  </a:cubicBezTo>
                  <a:cubicBezTo>
                    <a:pt x="20618" y="14380"/>
                    <a:pt x="19959" y="17280"/>
                    <a:pt x="19145" y="17280"/>
                  </a:cubicBezTo>
                  <a:moveTo>
                    <a:pt x="19145" y="0"/>
                  </a:moveTo>
                  <a:cubicBezTo>
                    <a:pt x="17790" y="0"/>
                    <a:pt x="16691" y="4837"/>
                    <a:pt x="16691" y="10800"/>
                  </a:cubicBezTo>
                  <a:cubicBezTo>
                    <a:pt x="16691" y="16766"/>
                    <a:pt x="17790" y="21600"/>
                    <a:pt x="19145" y="21600"/>
                  </a:cubicBezTo>
                  <a:cubicBezTo>
                    <a:pt x="20501" y="21600"/>
                    <a:pt x="21600" y="16766"/>
                    <a:pt x="21600" y="10800"/>
                  </a:cubicBezTo>
                  <a:cubicBezTo>
                    <a:pt x="21600" y="4837"/>
                    <a:pt x="20501" y="0"/>
                    <a:pt x="19145" y="0"/>
                  </a:cubicBezTo>
                  <a:moveTo>
                    <a:pt x="10800" y="17280"/>
                  </a:moveTo>
                  <a:cubicBezTo>
                    <a:pt x="9986" y="17280"/>
                    <a:pt x="9327" y="14380"/>
                    <a:pt x="9327" y="10800"/>
                  </a:cubicBezTo>
                  <a:cubicBezTo>
                    <a:pt x="9327" y="7224"/>
                    <a:pt x="9986" y="4320"/>
                    <a:pt x="10800" y="4320"/>
                  </a:cubicBezTo>
                  <a:cubicBezTo>
                    <a:pt x="11614" y="4320"/>
                    <a:pt x="12273" y="7224"/>
                    <a:pt x="12273" y="10800"/>
                  </a:cubicBezTo>
                  <a:cubicBezTo>
                    <a:pt x="12273" y="14380"/>
                    <a:pt x="11614" y="17280"/>
                    <a:pt x="10800" y="17280"/>
                  </a:cubicBezTo>
                  <a:moveTo>
                    <a:pt x="10800" y="0"/>
                  </a:moveTo>
                  <a:cubicBezTo>
                    <a:pt x="9444" y="0"/>
                    <a:pt x="8345" y="4837"/>
                    <a:pt x="8345" y="10800"/>
                  </a:cubicBezTo>
                  <a:cubicBezTo>
                    <a:pt x="8345" y="16766"/>
                    <a:pt x="9444" y="21600"/>
                    <a:pt x="10800" y="21600"/>
                  </a:cubicBezTo>
                  <a:cubicBezTo>
                    <a:pt x="12156" y="21600"/>
                    <a:pt x="13255" y="16766"/>
                    <a:pt x="13255" y="10800"/>
                  </a:cubicBezTo>
                  <a:cubicBezTo>
                    <a:pt x="13255" y="4837"/>
                    <a:pt x="12156" y="0"/>
                    <a:pt x="10800" y="0"/>
                  </a:cubicBezTo>
                  <a:moveTo>
                    <a:pt x="2455" y="17280"/>
                  </a:moveTo>
                  <a:cubicBezTo>
                    <a:pt x="1641" y="17280"/>
                    <a:pt x="982" y="14380"/>
                    <a:pt x="982" y="10800"/>
                  </a:cubicBezTo>
                  <a:cubicBezTo>
                    <a:pt x="982" y="7224"/>
                    <a:pt x="1641" y="4320"/>
                    <a:pt x="2455" y="4320"/>
                  </a:cubicBezTo>
                  <a:cubicBezTo>
                    <a:pt x="3268" y="4320"/>
                    <a:pt x="3927" y="7224"/>
                    <a:pt x="3927" y="10800"/>
                  </a:cubicBezTo>
                  <a:cubicBezTo>
                    <a:pt x="3927" y="14380"/>
                    <a:pt x="3268" y="17280"/>
                    <a:pt x="2455" y="17280"/>
                  </a:cubicBezTo>
                  <a:moveTo>
                    <a:pt x="2455" y="0"/>
                  </a:moveTo>
                  <a:cubicBezTo>
                    <a:pt x="1099" y="0"/>
                    <a:pt x="0" y="4837"/>
                    <a:pt x="0" y="10800"/>
                  </a:cubicBezTo>
                  <a:cubicBezTo>
                    <a:pt x="0" y="16766"/>
                    <a:pt x="1099" y="21600"/>
                    <a:pt x="2455" y="21600"/>
                  </a:cubicBezTo>
                  <a:cubicBezTo>
                    <a:pt x="3811" y="21600"/>
                    <a:pt x="4909" y="16766"/>
                    <a:pt x="4909" y="10800"/>
                  </a:cubicBezTo>
                  <a:cubicBezTo>
                    <a:pt x="4909" y="4837"/>
                    <a:pt x="3811" y="0"/>
                    <a:pt x="2455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520490" y="8781772"/>
              <a:ext cx="127088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Exposure to interesting projects</a:t>
              </a:r>
            </a:p>
          </p:txBody>
        </p:sp>
        <p:sp>
          <p:nvSpPr>
            <p:cNvPr id="87" name="Shape 2787"/>
            <p:cNvSpPr/>
            <p:nvPr/>
          </p:nvSpPr>
          <p:spPr>
            <a:xfrm>
              <a:off x="2087196" y="8499301"/>
              <a:ext cx="229831" cy="22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37373" y="8781772"/>
              <a:ext cx="150565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Rozwój w ramach spółek Grupy NGL 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92" name="Shape 2932"/>
            <p:cNvSpPr/>
            <p:nvPr/>
          </p:nvSpPr>
          <p:spPr>
            <a:xfrm>
              <a:off x="4753289" y="8463182"/>
              <a:ext cx="273826" cy="22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4" y="12000"/>
                  </a:moveTo>
                  <a:cubicBezTo>
                    <a:pt x="1421" y="12000"/>
                    <a:pt x="982" y="11462"/>
                    <a:pt x="982" y="10800"/>
                  </a:cubicBezTo>
                  <a:cubicBezTo>
                    <a:pt x="982" y="10138"/>
                    <a:pt x="1421" y="9600"/>
                    <a:pt x="1964" y="9600"/>
                  </a:cubicBezTo>
                  <a:cubicBezTo>
                    <a:pt x="2505" y="9600"/>
                    <a:pt x="2945" y="10138"/>
                    <a:pt x="2945" y="10800"/>
                  </a:cubicBezTo>
                  <a:cubicBezTo>
                    <a:pt x="2945" y="11462"/>
                    <a:pt x="2505" y="12000"/>
                    <a:pt x="1964" y="12000"/>
                  </a:cubicBezTo>
                  <a:moveTo>
                    <a:pt x="21456" y="10376"/>
                  </a:moveTo>
                  <a:lnTo>
                    <a:pt x="18511" y="6776"/>
                  </a:lnTo>
                  <a:cubicBezTo>
                    <a:pt x="18422" y="6667"/>
                    <a:pt x="18299" y="6600"/>
                    <a:pt x="18164" y="6600"/>
                  </a:cubicBezTo>
                  <a:cubicBezTo>
                    <a:pt x="17892" y="6600"/>
                    <a:pt x="17673" y="6869"/>
                    <a:pt x="17673" y="7200"/>
                  </a:cubicBezTo>
                  <a:cubicBezTo>
                    <a:pt x="17673" y="7366"/>
                    <a:pt x="17728" y="7516"/>
                    <a:pt x="17817" y="7624"/>
                  </a:cubicBezTo>
                  <a:lnTo>
                    <a:pt x="19924" y="10200"/>
                  </a:lnTo>
                  <a:lnTo>
                    <a:pt x="8058" y="10200"/>
                  </a:lnTo>
                  <a:lnTo>
                    <a:pt x="14727" y="2048"/>
                  </a:lnTo>
                  <a:lnTo>
                    <a:pt x="14727" y="5400"/>
                  </a:lnTo>
                  <a:cubicBezTo>
                    <a:pt x="14727" y="5732"/>
                    <a:pt x="14947" y="6000"/>
                    <a:pt x="15218" y="6000"/>
                  </a:cubicBezTo>
                  <a:cubicBezTo>
                    <a:pt x="15489" y="6000"/>
                    <a:pt x="15709" y="5732"/>
                    <a:pt x="15709" y="5400"/>
                  </a:cubicBezTo>
                  <a:lnTo>
                    <a:pt x="15709" y="600"/>
                  </a:lnTo>
                  <a:cubicBezTo>
                    <a:pt x="15709" y="269"/>
                    <a:pt x="15489" y="0"/>
                    <a:pt x="15218" y="0"/>
                  </a:cubicBezTo>
                  <a:lnTo>
                    <a:pt x="11291" y="0"/>
                  </a:lnTo>
                  <a:cubicBezTo>
                    <a:pt x="11020" y="0"/>
                    <a:pt x="10800" y="269"/>
                    <a:pt x="10800" y="600"/>
                  </a:cubicBezTo>
                  <a:cubicBezTo>
                    <a:pt x="10800" y="932"/>
                    <a:pt x="11020" y="1200"/>
                    <a:pt x="11291" y="1200"/>
                  </a:cubicBezTo>
                  <a:lnTo>
                    <a:pt x="14033" y="1200"/>
                  </a:lnTo>
                  <a:lnTo>
                    <a:pt x="6669" y="10200"/>
                  </a:lnTo>
                  <a:lnTo>
                    <a:pt x="3858" y="10200"/>
                  </a:lnTo>
                  <a:cubicBezTo>
                    <a:pt x="3639" y="9167"/>
                    <a:pt x="2877" y="8400"/>
                    <a:pt x="1964" y="8400"/>
                  </a:cubicBezTo>
                  <a:cubicBezTo>
                    <a:pt x="879" y="8400"/>
                    <a:pt x="0" y="9475"/>
                    <a:pt x="0" y="10800"/>
                  </a:cubicBezTo>
                  <a:cubicBezTo>
                    <a:pt x="0" y="12125"/>
                    <a:pt x="879" y="13200"/>
                    <a:pt x="1964" y="13200"/>
                  </a:cubicBezTo>
                  <a:cubicBezTo>
                    <a:pt x="2877" y="13200"/>
                    <a:pt x="3639" y="12434"/>
                    <a:pt x="3858" y="11400"/>
                  </a:cubicBezTo>
                  <a:lnTo>
                    <a:pt x="6669" y="11400"/>
                  </a:lnTo>
                  <a:lnTo>
                    <a:pt x="14033" y="20400"/>
                  </a:lnTo>
                  <a:lnTo>
                    <a:pt x="11291" y="20400"/>
                  </a:lnTo>
                  <a:cubicBezTo>
                    <a:pt x="11020" y="20400"/>
                    <a:pt x="10800" y="20669"/>
                    <a:pt x="10800" y="21000"/>
                  </a:cubicBezTo>
                  <a:cubicBezTo>
                    <a:pt x="10800" y="21332"/>
                    <a:pt x="11020" y="21600"/>
                    <a:pt x="11291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6200"/>
                  </a:lnTo>
                  <a:cubicBezTo>
                    <a:pt x="15709" y="15869"/>
                    <a:pt x="15489" y="15600"/>
                    <a:pt x="15218" y="15600"/>
                  </a:cubicBezTo>
                  <a:cubicBezTo>
                    <a:pt x="14947" y="15600"/>
                    <a:pt x="14727" y="15869"/>
                    <a:pt x="14727" y="16200"/>
                  </a:cubicBezTo>
                  <a:lnTo>
                    <a:pt x="14727" y="19552"/>
                  </a:lnTo>
                  <a:lnTo>
                    <a:pt x="8058" y="11400"/>
                  </a:lnTo>
                  <a:lnTo>
                    <a:pt x="19924" y="11400"/>
                  </a:lnTo>
                  <a:lnTo>
                    <a:pt x="17817" y="13976"/>
                  </a:lnTo>
                  <a:cubicBezTo>
                    <a:pt x="17728" y="14085"/>
                    <a:pt x="17673" y="14235"/>
                    <a:pt x="17673" y="14400"/>
                  </a:cubicBezTo>
                  <a:cubicBezTo>
                    <a:pt x="17673" y="14732"/>
                    <a:pt x="17892" y="15000"/>
                    <a:pt x="18164" y="15000"/>
                  </a:cubicBezTo>
                  <a:cubicBezTo>
                    <a:pt x="18299" y="15000"/>
                    <a:pt x="18422" y="14933"/>
                    <a:pt x="18511" y="14824"/>
                  </a:cubicBezTo>
                  <a:lnTo>
                    <a:pt x="21456" y="11224"/>
                  </a:lnTo>
                  <a:cubicBezTo>
                    <a:pt x="21545" y="11116"/>
                    <a:pt x="21600" y="10966"/>
                    <a:pt x="21600" y="10800"/>
                  </a:cubicBezTo>
                  <a:cubicBezTo>
                    <a:pt x="21600" y="10635"/>
                    <a:pt x="21545" y="10485"/>
                    <a:pt x="21456" y="10376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-18240" y="8781772"/>
              <a:ext cx="15610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Profesjonalną strukturę</a:t>
              </a:r>
              <a:r>
                <a:rPr lang="en-GB" sz="1000" dirty="0">
                  <a:solidFill>
                    <a:schemeClr val="bg1"/>
                  </a:solidFill>
                </a:rPr>
                <a:t>,</a:t>
              </a:r>
            </a:p>
            <a:p>
              <a:pPr algn="ctr"/>
              <a:r>
                <a:rPr lang="en-GB" sz="1000" dirty="0" err="1">
                  <a:solidFill>
                    <a:schemeClr val="bg1"/>
                  </a:solidFill>
                </a:rPr>
                <a:t>nie</a:t>
              </a:r>
              <a:r>
                <a:rPr lang="en-GB" sz="1000" dirty="0">
                  <a:solidFill>
                    <a:schemeClr val="bg1"/>
                  </a:solidFill>
                </a:rPr>
                <a:t> </a:t>
              </a:r>
              <a:r>
                <a:rPr lang="pl-PL" sz="1000" dirty="0">
                  <a:solidFill>
                    <a:schemeClr val="bg1"/>
                  </a:solidFill>
                </a:rPr>
                <a:t>korporację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102" name="Shape 2947"/>
            <p:cNvSpPr/>
            <p:nvPr/>
          </p:nvSpPr>
          <p:spPr>
            <a:xfrm>
              <a:off x="613733" y="8489196"/>
              <a:ext cx="244974" cy="2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67" y="17673"/>
                  </a:moveTo>
                  <a:lnTo>
                    <a:pt x="20127" y="17673"/>
                  </a:lnTo>
                  <a:cubicBezTo>
                    <a:pt x="20398" y="17673"/>
                    <a:pt x="20618" y="17453"/>
                    <a:pt x="20618" y="17182"/>
                  </a:cubicBezTo>
                  <a:cubicBezTo>
                    <a:pt x="20618" y="16910"/>
                    <a:pt x="20398" y="16691"/>
                    <a:pt x="20127" y="16691"/>
                  </a:cubicBezTo>
                  <a:lnTo>
                    <a:pt x="17182" y="16691"/>
                  </a:lnTo>
                  <a:cubicBezTo>
                    <a:pt x="16911" y="16691"/>
                    <a:pt x="16691" y="16910"/>
                    <a:pt x="16691" y="17182"/>
                  </a:cubicBezTo>
                  <a:lnTo>
                    <a:pt x="16691" y="20127"/>
                  </a:lnTo>
                  <a:cubicBezTo>
                    <a:pt x="16691" y="20399"/>
                    <a:pt x="16911" y="20618"/>
                    <a:pt x="17182" y="20618"/>
                  </a:cubicBezTo>
                  <a:cubicBezTo>
                    <a:pt x="17453" y="20618"/>
                    <a:pt x="17673" y="20399"/>
                    <a:pt x="17673" y="20127"/>
                  </a:cubicBezTo>
                  <a:lnTo>
                    <a:pt x="17673" y="18367"/>
                  </a:lnTo>
                  <a:lnTo>
                    <a:pt x="20762" y="21456"/>
                  </a:lnTo>
                  <a:cubicBezTo>
                    <a:pt x="20851" y="21545"/>
                    <a:pt x="20974" y="21600"/>
                    <a:pt x="21109" y="21600"/>
                  </a:cubicBezTo>
                  <a:cubicBezTo>
                    <a:pt x="21380" y="21600"/>
                    <a:pt x="21600" y="21380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  <a:cubicBezTo>
                    <a:pt x="21456" y="20762"/>
                    <a:pt x="18367" y="17673"/>
                    <a:pt x="18367" y="17673"/>
                  </a:cubicBezTo>
                  <a:close/>
                  <a:moveTo>
                    <a:pt x="4418" y="16691"/>
                  </a:moveTo>
                  <a:lnTo>
                    <a:pt x="1473" y="16691"/>
                  </a:lnTo>
                  <a:cubicBezTo>
                    <a:pt x="1202" y="16691"/>
                    <a:pt x="982" y="16910"/>
                    <a:pt x="982" y="17182"/>
                  </a:cubicBezTo>
                  <a:cubicBezTo>
                    <a:pt x="982" y="17453"/>
                    <a:pt x="1202" y="17673"/>
                    <a:pt x="1473" y="17673"/>
                  </a:cubicBezTo>
                  <a:lnTo>
                    <a:pt x="3233" y="17673"/>
                  </a:lnTo>
                  <a:lnTo>
                    <a:pt x="144" y="20762"/>
                  </a:lnTo>
                  <a:cubicBezTo>
                    <a:pt x="55" y="20851"/>
                    <a:pt x="0" y="20974"/>
                    <a:pt x="0" y="21109"/>
                  </a:cubicBezTo>
                  <a:cubicBezTo>
                    <a:pt x="0" y="21380"/>
                    <a:pt x="220" y="21600"/>
                    <a:pt x="491" y="21600"/>
                  </a:cubicBezTo>
                  <a:cubicBezTo>
                    <a:pt x="626" y="21600"/>
                    <a:pt x="749" y="21545"/>
                    <a:pt x="838" y="21456"/>
                  </a:cubicBezTo>
                  <a:lnTo>
                    <a:pt x="3927" y="18367"/>
                  </a:lnTo>
                  <a:lnTo>
                    <a:pt x="3927" y="20127"/>
                  </a:lnTo>
                  <a:cubicBezTo>
                    <a:pt x="3927" y="20399"/>
                    <a:pt x="4147" y="20618"/>
                    <a:pt x="4418" y="20618"/>
                  </a:cubicBezTo>
                  <a:cubicBezTo>
                    <a:pt x="4689" y="20618"/>
                    <a:pt x="4909" y="20399"/>
                    <a:pt x="4909" y="20127"/>
                  </a:cubicBezTo>
                  <a:lnTo>
                    <a:pt x="4909" y="17182"/>
                  </a:lnTo>
                  <a:cubicBezTo>
                    <a:pt x="4909" y="16910"/>
                    <a:pt x="4689" y="16691"/>
                    <a:pt x="4418" y="16691"/>
                  </a:cubicBezTo>
                  <a:moveTo>
                    <a:pt x="14578" y="13923"/>
                  </a:moveTo>
                  <a:cubicBezTo>
                    <a:pt x="14366" y="13756"/>
                    <a:pt x="14123" y="13606"/>
                    <a:pt x="13863" y="13470"/>
                  </a:cubicBezTo>
                  <a:cubicBezTo>
                    <a:pt x="14060" y="12810"/>
                    <a:pt x="14189" y="12080"/>
                    <a:pt x="14228" y="11304"/>
                  </a:cubicBezTo>
                  <a:lnTo>
                    <a:pt x="15676" y="11304"/>
                  </a:lnTo>
                  <a:cubicBezTo>
                    <a:pt x="15574" y="12295"/>
                    <a:pt x="15177" y="13195"/>
                    <a:pt x="14578" y="13923"/>
                  </a:cubicBezTo>
                  <a:moveTo>
                    <a:pt x="13136" y="15120"/>
                  </a:moveTo>
                  <a:cubicBezTo>
                    <a:pt x="13280" y="14892"/>
                    <a:pt x="13410" y="14641"/>
                    <a:pt x="13529" y="14374"/>
                  </a:cubicBezTo>
                  <a:cubicBezTo>
                    <a:pt x="13660" y="14445"/>
                    <a:pt x="13781" y="14521"/>
                    <a:pt x="13893" y="14602"/>
                  </a:cubicBezTo>
                  <a:cubicBezTo>
                    <a:pt x="13656" y="14795"/>
                    <a:pt x="13407" y="14973"/>
                    <a:pt x="13136" y="15120"/>
                  </a:cubicBezTo>
                  <a:moveTo>
                    <a:pt x="11304" y="12785"/>
                  </a:moveTo>
                  <a:lnTo>
                    <a:pt x="11304" y="11304"/>
                  </a:lnTo>
                  <a:lnTo>
                    <a:pt x="13226" y="11304"/>
                  </a:lnTo>
                  <a:cubicBezTo>
                    <a:pt x="13193" y="11948"/>
                    <a:pt x="13093" y="12547"/>
                    <a:pt x="12949" y="13093"/>
                  </a:cubicBezTo>
                  <a:cubicBezTo>
                    <a:pt x="12443" y="12931"/>
                    <a:pt x="11890" y="12824"/>
                    <a:pt x="11304" y="12785"/>
                  </a:cubicBezTo>
                  <a:moveTo>
                    <a:pt x="11304" y="15605"/>
                  </a:moveTo>
                  <a:lnTo>
                    <a:pt x="11304" y="13766"/>
                  </a:lnTo>
                  <a:cubicBezTo>
                    <a:pt x="11784" y="13800"/>
                    <a:pt x="12233" y="13886"/>
                    <a:pt x="12642" y="14009"/>
                  </a:cubicBezTo>
                  <a:cubicBezTo>
                    <a:pt x="12301" y="14805"/>
                    <a:pt x="11837" y="15382"/>
                    <a:pt x="11304" y="15605"/>
                  </a:cubicBezTo>
                  <a:moveTo>
                    <a:pt x="11304" y="8815"/>
                  </a:moveTo>
                  <a:cubicBezTo>
                    <a:pt x="11890" y="8776"/>
                    <a:pt x="12443" y="8669"/>
                    <a:pt x="12949" y="8507"/>
                  </a:cubicBezTo>
                  <a:cubicBezTo>
                    <a:pt x="13093" y="9053"/>
                    <a:pt x="13193" y="9652"/>
                    <a:pt x="13226" y="10297"/>
                  </a:cubicBezTo>
                  <a:lnTo>
                    <a:pt x="11304" y="10297"/>
                  </a:lnTo>
                  <a:cubicBezTo>
                    <a:pt x="11304" y="10297"/>
                    <a:pt x="11304" y="8815"/>
                    <a:pt x="11304" y="8815"/>
                  </a:cubicBezTo>
                  <a:close/>
                  <a:moveTo>
                    <a:pt x="11304" y="5995"/>
                  </a:moveTo>
                  <a:cubicBezTo>
                    <a:pt x="11837" y="6218"/>
                    <a:pt x="12301" y="6795"/>
                    <a:pt x="12642" y="7591"/>
                  </a:cubicBezTo>
                  <a:cubicBezTo>
                    <a:pt x="12233" y="7714"/>
                    <a:pt x="11784" y="7800"/>
                    <a:pt x="11304" y="7835"/>
                  </a:cubicBezTo>
                  <a:cubicBezTo>
                    <a:pt x="11304" y="7835"/>
                    <a:pt x="11304" y="5995"/>
                    <a:pt x="11304" y="5995"/>
                  </a:cubicBezTo>
                  <a:close/>
                  <a:moveTo>
                    <a:pt x="13893" y="6998"/>
                  </a:moveTo>
                  <a:cubicBezTo>
                    <a:pt x="13781" y="7079"/>
                    <a:pt x="13660" y="7155"/>
                    <a:pt x="13529" y="7227"/>
                  </a:cubicBezTo>
                  <a:cubicBezTo>
                    <a:pt x="13410" y="6960"/>
                    <a:pt x="13280" y="6708"/>
                    <a:pt x="13136" y="6480"/>
                  </a:cubicBezTo>
                  <a:cubicBezTo>
                    <a:pt x="13407" y="6627"/>
                    <a:pt x="13656" y="6805"/>
                    <a:pt x="13893" y="6998"/>
                  </a:cubicBezTo>
                  <a:moveTo>
                    <a:pt x="15676" y="10297"/>
                  </a:moveTo>
                  <a:lnTo>
                    <a:pt x="14228" y="10297"/>
                  </a:lnTo>
                  <a:cubicBezTo>
                    <a:pt x="14189" y="9520"/>
                    <a:pt x="14060" y="8790"/>
                    <a:pt x="13863" y="8130"/>
                  </a:cubicBezTo>
                  <a:cubicBezTo>
                    <a:pt x="14123" y="7994"/>
                    <a:pt x="14366" y="7844"/>
                    <a:pt x="14578" y="7677"/>
                  </a:cubicBezTo>
                  <a:cubicBezTo>
                    <a:pt x="15177" y="8405"/>
                    <a:pt x="15574" y="9305"/>
                    <a:pt x="15676" y="10297"/>
                  </a:cubicBezTo>
                  <a:moveTo>
                    <a:pt x="10296" y="7835"/>
                  </a:moveTo>
                  <a:cubicBezTo>
                    <a:pt x="9816" y="7800"/>
                    <a:pt x="9367" y="7714"/>
                    <a:pt x="8958" y="7591"/>
                  </a:cubicBezTo>
                  <a:cubicBezTo>
                    <a:pt x="9299" y="6795"/>
                    <a:pt x="9764" y="6218"/>
                    <a:pt x="10296" y="5995"/>
                  </a:cubicBezTo>
                  <a:cubicBezTo>
                    <a:pt x="10296" y="5995"/>
                    <a:pt x="10296" y="7835"/>
                    <a:pt x="10296" y="7835"/>
                  </a:cubicBezTo>
                  <a:close/>
                  <a:moveTo>
                    <a:pt x="10296" y="10297"/>
                  </a:moveTo>
                  <a:lnTo>
                    <a:pt x="8374" y="10297"/>
                  </a:lnTo>
                  <a:cubicBezTo>
                    <a:pt x="8407" y="9652"/>
                    <a:pt x="8507" y="9053"/>
                    <a:pt x="8651" y="8507"/>
                  </a:cubicBezTo>
                  <a:cubicBezTo>
                    <a:pt x="9158" y="8669"/>
                    <a:pt x="9710" y="8776"/>
                    <a:pt x="10296" y="8815"/>
                  </a:cubicBezTo>
                  <a:cubicBezTo>
                    <a:pt x="10296" y="8815"/>
                    <a:pt x="10296" y="10297"/>
                    <a:pt x="10296" y="10297"/>
                  </a:cubicBezTo>
                  <a:close/>
                  <a:moveTo>
                    <a:pt x="10296" y="12785"/>
                  </a:moveTo>
                  <a:cubicBezTo>
                    <a:pt x="9710" y="12824"/>
                    <a:pt x="9158" y="12931"/>
                    <a:pt x="8651" y="13093"/>
                  </a:cubicBezTo>
                  <a:cubicBezTo>
                    <a:pt x="8507" y="12547"/>
                    <a:pt x="8407" y="11948"/>
                    <a:pt x="8374" y="11304"/>
                  </a:cubicBezTo>
                  <a:lnTo>
                    <a:pt x="10296" y="11304"/>
                  </a:lnTo>
                  <a:cubicBezTo>
                    <a:pt x="10296" y="11304"/>
                    <a:pt x="10296" y="12785"/>
                    <a:pt x="10296" y="12785"/>
                  </a:cubicBezTo>
                  <a:close/>
                  <a:moveTo>
                    <a:pt x="10296" y="15605"/>
                  </a:moveTo>
                  <a:cubicBezTo>
                    <a:pt x="9764" y="15382"/>
                    <a:pt x="9299" y="14805"/>
                    <a:pt x="8958" y="14009"/>
                  </a:cubicBezTo>
                  <a:cubicBezTo>
                    <a:pt x="9367" y="13886"/>
                    <a:pt x="9816" y="13800"/>
                    <a:pt x="10296" y="13766"/>
                  </a:cubicBezTo>
                  <a:cubicBezTo>
                    <a:pt x="10296" y="13766"/>
                    <a:pt x="10296" y="15605"/>
                    <a:pt x="10296" y="15605"/>
                  </a:cubicBezTo>
                  <a:close/>
                  <a:moveTo>
                    <a:pt x="7707" y="14602"/>
                  </a:moveTo>
                  <a:cubicBezTo>
                    <a:pt x="7819" y="14521"/>
                    <a:pt x="7941" y="14445"/>
                    <a:pt x="8071" y="14374"/>
                  </a:cubicBezTo>
                  <a:cubicBezTo>
                    <a:pt x="8190" y="14641"/>
                    <a:pt x="8321" y="14892"/>
                    <a:pt x="8464" y="15120"/>
                  </a:cubicBezTo>
                  <a:cubicBezTo>
                    <a:pt x="8193" y="14973"/>
                    <a:pt x="7944" y="14795"/>
                    <a:pt x="7707" y="14602"/>
                  </a:cubicBezTo>
                  <a:moveTo>
                    <a:pt x="5925" y="11304"/>
                  </a:moveTo>
                  <a:lnTo>
                    <a:pt x="7372" y="11304"/>
                  </a:lnTo>
                  <a:cubicBezTo>
                    <a:pt x="7411" y="12080"/>
                    <a:pt x="7540" y="12810"/>
                    <a:pt x="7737" y="13470"/>
                  </a:cubicBezTo>
                  <a:cubicBezTo>
                    <a:pt x="7477" y="13606"/>
                    <a:pt x="7235" y="13756"/>
                    <a:pt x="7022" y="13923"/>
                  </a:cubicBezTo>
                  <a:cubicBezTo>
                    <a:pt x="6423" y="13195"/>
                    <a:pt x="6026" y="12295"/>
                    <a:pt x="5925" y="11304"/>
                  </a:cubicBezTo>
                  <a:moveTo>
                    <a:pt x="7022" y="7677"/>
                  </a:moveTo>
                  <a:cubicBezTo>
                    <a:pt x="7235" y="7844"/>
                    <a:pt x="7477" y="7994"/>
                    <a:pt x="7737" y="8130"/>
                  </a:cubicBezTo>
                  <a:cubicBezTo>
                    <a:pt x="7540" y="8790"/>
                    <a:pt x="7411" y="9520"/>
                    <a:pt x="7372" y="10297"/>
                  </a:cubicBezTo>
                  <a:lnTo>
                    <a:pt x="5925" y="10297"/>
                  </a:lnTo>
                  <a:cubicBezTo>
                    <a:pt x="6026" y="9305"/>
                    <a:pt x="6423" y="8405"/>
                    <a:pt x="7022" y="7677"/>
                  </a:cubicBezTo>
                  <a:moveTo>
                    <a:pt x="8464" y="6480"/>
                  </a:moveTo>
                  <a:cubicBezTo>
                    <a:pt x="8321" y="6708"/>
                    <a:pt x="8190" y="6960"/>
                    <a:pt x="8071" y="7227"/>
                  </a:cubicBezTo>
                  <a:cubicBezTo>
                    <a:pt x="7941" y="7155"/>
                    <a:pt x="7819" y="7079"/>
                    <a:pt x="7707" y="6998"/>
                  </a:cubicBezTo>
                  <a:cubicBezTo>
                    <a:pt x="7944" y="6805"/>
                    <a:pt x="8193" y="6627"/>
                    <a:pt x="8464" y="6480"/>
                  </a:cubicBezTo>
                  <a:moveTo>
                    <a:pt x="10800" y="4909"/>
                  </a:moveTo>
                  <a:cubicBezTo>
                    <a:pt x="7546" y="4909"/>
                    <a:pt x="4909" y="7546"/>
                    <a:pt x="4909" y="10800"/>
                  </a:cubicBezTo>
                  <a:cubicBezTo>
                    <a:pt x="4909" y="14053"/>
                    <a:pt x="7546" y="16691"/>
                    <a:pt x="10800" y="16691"/>
                  </a:cubicBezTo>
                  <a:cubicBezTo>
                    <a:pt x="14053" y="16691"/>
                    <a:pt x="16691" y="14053"/>
                    <a:pt x="16691" y="10800"/>
                  </a:cubicBezTo>
                  <a:cubicBezTo>
                    <a:pt x="16691" y="7546"/>
                    <a:pt x="14053" y="4909"/>
                    <a:pt x="10800" y="4909"/>
                  </a:cubicBezTo>
                  <a:moveTo>
                    <a:pt x="3233" y="3927"/>
                  </a:moveTo>
                  <a:lnTo>
                    <a:pt x="1473" y="3927"/>
                  </a:lnTo>
                  <a:cubicBezTo>
                    <a:pt x="1202" y="3927"/>
                    <a:pt x="982" y="4147"/>
                    <a:pt x="982" y="4418"/>
                  </a:cubicBezTo>
                  <a:cubicBezTo>
                    <a:pt x="982" y="4690"/>
                    <a:pt x="1202" y="4909"/>
                    <a:pt x="1473" y="4909"/>
                  </a:cubicBezTo>
                  <a:lnTo>
                    <a:pt x="4418" y="4909"/>
                  </a:lnTo>
                  <a:cubicBezTo>
                    <a:pt x="4689" y="4909"/>
                    <a:pt x="4909" y="4690"/>
                    <a:pt x="4909" y="4418"/>
                  </a:cubicBezTo>
                  <a:lnTo>
                    <a:pt x="4909" y="1473"/>
                  </a:lnTo>
                  <a:cubicBezTo>
                    <a:pt x="4909" y="1201"/>
                    <a:pt x="4689" y="982"/>
                    <a:pt x="4418" y="982"/>
                  </a:cubicBezTo>
                  <a:cubicBezTo>
                    <a:pt x="4147" y="982"/>
                    <a:pt x="3927" y="1201"/>
                    <a:pt x="3927" y="1473"/>
                  </a:cubicBezTo>
                  <a:lnTo>
                    <a:pt x="3927" y="3233"/>
                  </a:lnTo>
                  <a:lnTo>
                    <a:pt x="838" y="144"/>
                  </a:lnTo>
                  <a:cubicBezTo>
                    <a:pt x="749" y="55"/>
                    <a:pt x="626" y="0"/>
                    <a:pt x="491" y="0"/>
                  </a:cubicBezTo>
                  <a:cubicBezTo>
                    <a:pt x="220" y="0"/>
                    <a:pt x="0" y="220"/>
                    <a:pt x="0" y="491"/>
                  </a:cubicBezTo>
                  <a:cubicBezTo>
                    <a:pt x="0" y="627"/>
                    <a:pt x="55" y="749"/>
                    <a:pt x="144" y="838"/>
                  </a:cubicBezTo>
                  <a:cubicBezTo>
                    <a:pt x="144" y="838"/>
                    <a:pt x="3233" y="3927"/>
                    <a:pt x="3233" y="3927"/>
                  </a:cubicBezTo>
                  <a:close/>
                  <a:moveTo>
                    <a:pt x="17182" y="4909"/>
                  </a:moveTo>
                  <a:lnTo>
                    <a:pt x="20127" y="4909"/>
                  </a:lnTo>
                  <a:cubicBezTo>
                    <a:pt x="20398" y="4909"/>
                    <a:pt x="20618" y="4690"/>
                    <a:pt x="20618" y="4418"/>
                  </a:cubicBezTo>
                  <a:cubicBezTo>
                    <a:pt x="20618" y="4147"/>
                    <a:pt x="20398" y="3927"/>
                    <a:pt x="20127" y="3927"/>
                  </a:cubicBezTo>
                  <a:lnTo>
                    <a:pt x="18367" y="3927"/>
                  </a:lnTo>
                  <a:lnTo>
                    <a:pt x="21456" y="838"/>
                  </a:lnTo>
                  <a:cubicBezTo>
                    <a:pt x="21545" y="749"/>
                    <a:pt x="21600" y="627"/>
                    <a:pt x="21600" y="491"/>
                  </a:cubicBezTo>
                  <a:cubicBezTo>
                    <a:pt x="21600" y="220"/>
                    <a:pt x="21380" y="0"/>
                    <a:pt x="21109" y="0"/>
                  </a:cubicBezTo>
                  <a:cubicBezTo>
                    <a:pt x="20974" y="0"/>
                    <a:pt x="20851" y="55"/>
                    <a:pt x="20762" y="144"/>
                  </a:cubicBezTo>
                  <a:lnTo>
                    <a:pt x="17673" y="3233"/>
                  </a:lnTo>
                  <a:lnTo>
                    <a:pt x="17673" y="1473"/>
                  </a:lnTo>
                  <a:cubicBezTo>
                    <a:pt x="17673" y="1201"/>
                    <a:pt x="17453" y="982"/>
                    <a:pt x="17182" y="982"/>
                  </a:cubicBezTo>
                  <a:cubicBezTo>
                    <a:pt x="16911" y="982"/>
                    <a:pt x="16691" y="1201"/>
                    <a:pt x="16691" y="1473"/>
                  </a:cubicBezTo>
                  <a:lnTo>
                    <a:pt x="16691" y="4418"/>
                  </a:lnTo>
                  <a:cubicBezTo>
                    <a:pt x="16691" y="4690"/>
                    <a:pt x="16911" y="4909"/>
                    <a:pt x="17182" y="49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628020" y="8781772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Opiekę</a:t>
              </a:r>
              <a:br>
                <a:rPr lang="pl-PL" sz="1000" dirty="0">
                  <a:solidFill>
                    <a:schemeClr val="bg1"/>
                  </a:solidFill>
                </a:rPr>
              </a:br>
              <a:r>
                <a:rPr lang="pl-PL" sz="1000" dirty="0">
                  <a:solidFill>
                    <a:schemeClr val="bg1"/>
                  </a:solidFill>
                </a:rPr>
                <a:t>medyczną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107" name="Shape 2766"/>
            <p:cNvSpPr/>
            <p:nvPr/>
          </p:nvSpPr>
          <p:spPr>
            <a:xfrm>
              <a:off x="6076442" y="8461139"/>
              <a:ext cx="232399" cy="23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11782"/>
                  </a:moveTo>
                  <a:lnTo>
                    <a:pt x="11782" y="11782"/>
                  </a:lnTo>
                  <a:lnTo>
                    <a:pt x="11782" y="15709"/>
                  </a:lnTo>
                  <a:lnTo>
                    <a:pt x="9818" y="15709"/>
                  </a:lnTo>
                  <a:lnTo>
                    <a:pt x="9818" y="11782"/>
                  </a:lnTo>
                  <a:lnTo>
                    <a:pt x="5891" y="11782"/>
                  </a:lnTo>
                  <a:lnTo>
                    <a:pt x="5891" y="9818"/>
                  </a:lnTo>
                  <a:lnTo>
                    <a:pt x="9818" y="9818"/>
                  </a:lnTo>
                  <a:lnTo>
                    <a:pt x="9818" y="5891"/>
                  </a:lnTo>
                  <a:lnTo>
                    <a:pt x="11782" y="5891"/>
                  </a:lnTo>
                  <a:lnTo>
                    <a:pt x="11782" y="9818"/>
                  </a:lnTo>
                  <a:lnTo>
                    <a:pt x="15709" y="9818"/>
                  </a:lnTo>
                  <a:cubicBezTo>
                    <a:pt x="15709" y="9818"/>
                    <a:pt x="15709" y="11782"/>
                    <a:pt x="15709" y="11782"/>
                  </a:cubicBezTo>
                  <a:close/>
                  <a:moveTo>
                    <a:pt x="15709" y="8836"/>
                  </a:moveTo>
                  <a:lnTo>
                    <a:pt x="12764" y="8836"/>
                  </a:lnTo>
                  <a:lnTo>
                    <a:pt x="12764" y="5891"/>
                  </a:lnTo>
                  <a:cubicBezTo>
                    <a:pt x="12764" y="5349"/>
                    <a:pt x="12324" y="4909"/>
                    <a:pt x="11782" y="4909"/>
                  </a:cubicBezTo>
                  <a:lnTo>
                    <a:pt x="9818" y="4909"/>
                  </a:lnTo>
                  <a:cubicBezTo>
                    <a:pt x="9276" y="4909"/>
                    <a:pt x="8836" y="5349"/>
                    <a:pt x="8836" y="5891"/>
                  </a:cubicBezTo>
                  <a:lnTo>
                    <a:pt x="8836" y="8836"/>
                  </a:lnTo>
                  <a:lnTo>
                    <a:pt x="5891" y="8836"/>
                  </a:lnTo>
                  <a:cubicBezTo>
                    <a:pt x="5349" y="8836"/>
                    <a:pt x="4909" y="9276"/>
                    <a:pt x="4909" y="9818"/>
                  </a:cubicBezTo>
                  <a:lnTo>
                    <a:pt x="4909" y="11782"/>
                  </a:lnTo>
                  <a:cubicBezTo>
                    <a:pt x="4909" y="12324"/>
                    <a:pt x="5349" y="12764"/>
                    <a:pt x="5891" y="12764"/>
                  </a:cubicBezTo>
                  <a:lnTo>
                    <a:pt x="8836" y="12764"/>
                  </a:lnTo>
                  <a:lnTo>
                    <a:pt x="8836" y="15709"/>
                  </a:lnTo>
                  <a:cubicBezTo>
                    <a:pt x="8836" y="16251"/>
                    <a:pt x="9276" y="16691"/>
                    <a:pt x="9818" y="16691"/>
                  </a:cubicBezTo>
                  <a:lnTo>
                    <a:pt x="11782" y="16691"/>
                  </a:lnTo>
                  <a:cubicBezTo>
                    <a:pt x="12324" y="16691"/>
                    <a:pt x="12764" y="16251"/>
                    <a:pt x="12764" y="15709"/>
                  </a:cubicBezTo>
                  <a:lnTo>
                    <a:pt x="12764" y="12764"/>
                  </a:lnTo>
                  <a:lnTo>
                    <a:pt x="15709" y="12764"/>
                  </a:lnTo>
                  <a:cubicBezTo>
                    <a:pt x="16251" y="12764"/>
                    <a:pt x="16691" y="12324"/>
                    <a:pt x="16691" y="11782"/>
                  </a:cubicBezTo>
                  <a:lnTo>
                    <a:pt x="16691" y="9818"/>
                  </a:lnTo>
                  <a:cubicBezTo>
                    <a:pt x="16691" y="9276"/>
                    <a:pt x="16251" y="8836"/>
                    <a:pt x="15709" y="8836"/>
                  </a:cubicBezTo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216825" y="7774667"/>
            <a:ext cx="7070343" cy="767901"/>
            <a:chOff x="-313081" y="7798731"/>
            <a:chExt cx="7070343" cy="767901"/>
          </a:xfrm>
        </p:grpSpPr>
        <p:sp>
          <p:nvSpPr>
            <p:cNvPr id="79" name="Rectangle 78"/>
            <p:cNvSpPr/>
            <p:nvPr/>
          </p:nvSpPr>
          <p:spPr>
            <a:xfrm>
              <a:off x="2938157" y="8142721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Możliwość pracy z domu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80" name="Shape 2525"/>
            <p:cNvSpPr/>
            <p:nvPr/>
          </p:nvSpPr>
          <p:spPr>
            <a:xfrm>
              <a:off x="3382902" y="7798731"/>
              <a:ext cx="239752" cy="2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93114" y="8142721"/>
              <a:ext cx="14179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Rozpoczęcie pracy pomiędzy 8-10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89" name="Shape 2526"/>
            <p:cNvSpPr/>
            <p:nvPr/>
          </p:nvSpPr>
          <p:spPr>
            <a:xfrm>
              <a:off x="2082235" y="7798731"/>
              <a:ext cx="239752" cy="2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182978" y="8142721"/>
              <a:ext cx="141444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Wpływ na NGL.</a:t>
              </a:r>
            </a:p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Słuchamy pomysłów</a:t>
              </a:r>
            </a:p>
          </p:txBody>
        </p:sp>
        <p:sp>
          <p:nvSpPr>
            <p:cNvPr id="99" name="Shape 2638"/>
            <p:cNvSpPr/>
            <p:nvPr/>
          </p:nvSpPr>
          <p:spPr>
            <a:xfrm>
              <a:off x="4780218" y="7798731"/>
              <a:ext cx="219968" cy="22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32" extrusionOk="0">
                  <a:moveTo>
                    <a:pt x="19045" y="7530"/>
                  </a:moveTo>
                  <a:cubicBezTo>
                    <a:pt x="17544" y="9030"/>
                    <a:pt x="15110" y="9030"/>
                    <a:pt x="13610" y="7530"/>
                  </a:cubicBezTo>
                  <a:cubicBezTo>
                    <a:pt x="12108" y="6031"/>
                    <a:pt x="12108" y="3600"/>
                    <a:pt x="13610" y="2100"/>
                  </a:cubicBezTo>
                  <a:cubicBezTo>
                    <a:pt x="15110" y="600"/>
                    <a:pt x="17544" y="600"/>
                    <a:pt x="19045" y="2100"/>
                  </a:cubicBezTo>
                  <a:cubicBezTo>
                    <a:pt x="20546" y="3600"/>
                    <a:pt x="20546" y="6031"/>
                    <a:pt x="19045" y="7530"/>
                  </a:cubicBezTo>
                  <a:moveTo>
                    <a:pt x="7605" y="16245"/>
                  </a:moveTo>
                  <a:cubicBezTo>
                    <a:pt x="7256" y="16593"/>
                    <a:pt x="6776" y="16807"/>
                    <a:pt x="6245" y="16807"/>
                  </a:cubicBezTo>
                  <a:cubicBezTo>
                    <a:pt x="5184" y="16807"/>
                    <a:pt x="4324" y="15948"/>
                    <a:pt x="4324" y="14888"/>
                  </a:cubicBezTo>
                  <a:cubicBezTo>
                    <a:pt x="4324" y="14358"/>
                    <a:pt x="4539" y="13878"/>
                    <a:pt x="4887" y="13530"/>
                  </a:cubicBezTo>
                  <a:lnTo>
                    <a:pt x="11678" y="5991"/>
                  </a:lnTo>
                  <a:cubicBezTo>
                    <a:pt x="11884" y="6798"/>
                    <a:pt x="12298" y="7563"/>
                    <a:pt x="12930" y="8194"/>
                  </a:cubicBezTo>
                  <a:cubicBezTo>
                    <a:pt x="13569" y="8832"/>
                    <a:pt x="14343" y="9248"/>
                    <a:pt x="15160" y="9451"/>
                  </a:cubicBezTo>
                  <a:cubicBezTo>
                    <a:pt x="15160" y="9451"/>
                    <a:pt x="7605" y="16245"/>
                    <a:pt x="7605" y="16245"/>
                  </a:cubicBezTo>
                  <a:close/>
                  <a:moveTo>
                    <a:pt x="19724" y="1406"/>
                  </a:moveTo>
                  <a:cubicBezTo>
                    <a:pt x="17848" y="-468"/>
                    <a:pt x="14806" y="-468"/>
                    <a:pt x="12930" y="1406"/>
                  </a:cubicBezTo>
                  <a:cubicBezTo>
                    <a:pt x="12024" y="2312"/>
                    <a:pt x="11559" y="3489"/>
                    <a:pt x="11529" y="4676"/>
                  </a:cubicBezTo>
                  <a:lnTo>
                    <a:pt x="4207" y="12851"/>
                  </a:lnTo>
                  <a:cubicBezTo>
                    <a:pt x="3686" y="13373"/>
                    <a:pt x="3363" y="14093"/>
                    <a:pt x="3363" y="14888"/>
                  </a:cubicBezTo>
                  <a:cubicBezTo>
                    <a:pt x="3363" y="15420"/>
                    <a:pt x="3518" y="15912"/>
                    <a:pt x="3769" y="16340"/>
                  </a:cubicBezTo>
                  <a:cubicBezTo>
                    <a:pt x="2436" y="17104"/>
                    <a:pt x="1907" y="17813"/>
                    <a:pt x="2425" y="19364"/>
                  </a:cubicBezTo>
                  <a:cubicBezTo>
                    <a:pt x="2487" y="19550"/>
                    <a:pt x="2434" y="19622"/>
                    <a:pt x="2409" y="19658"/>
                  </a:cubicBezTo>
                  <a:cubicBezTo>
                    <a:pt x="2160" y="20003"/>
                    <a:pt x="1132" y="20167"/>
                    <a:pt x="500" y="20172"/>
                  </a:cubicBezTo>
                  <a:cubicBezTo>
                    <a:pt x="493" y="20171"/>
                    <a:pt x="487" y="20167"/>
                    <a:pt x="480" y="20167"/>
                  </a:cubicBezTo>
                  <a:cubicBezTo>
                    <a:pt x="215" y="20167"/>
                    <a:pt x="0" y="20383"/>
                    <a:pt x="0" y="20647"/>
                  </a:cubicBezTo>
                  <a:cubicBezTo>
                    <a:pt x="0" y="20912"/>
                    <a:pt x="214" y="21126"/>
                    <a:pt x="479" y="21127"/>
                  </a:cubicBezTo>
                  <a:lnTo>
                    <a:pt x="479" y="21132"/>
                  </a:lnTo>
                  <a:cubicBezTo>
                    <a:pt x="821" y="21132"/>
                    <a:pt x="2562" y="21088"/>
                    <a:pt x="3189" y="20219"/>
                  </a:cubicBezTo>
                  <a:cubicBezTo>
                    <a:pt x="3355" y="19988"/>
                    <a:pt x="3516" y="19599"/>
                    <a:pt x="3336" y="19060"/>
                  </a:cubicBezTo>
                  <a:cubicBezTo>
                    <a:pt x="3030" y="18141"/>
                    <a:pt x="3071" y="17806"/>
                    <a:pt x="4399" y="17082"/>
                  </a:cubicBezTo>
                  <a:cubicBezTo>
                    <a:pt x="4900" y="17504"/>
                    <a:pt x="5539" y="17767"/>
                    <a:pt x="6245" y="17767"/>
                  </a:cubicBezTo>
                  <a:cubicBezTo>
                    <a:pt x="7042" y="17767"/>
                    <a:pt x="7762" y="17445"/>
                    <a:pt x="8284" y="16924"/>
                  </a:cubicBezTo>
                  <a:lnTo>
                    <a:pt x="16485" y="9592"/>
                  </a:lnTo>
                  <a:cubicBezTo>
                    <a:pt x="17662" y="9554"/>
                    <a:pt x="18826" y="9091"/>
                    <a:pt x="19724" y="8194"/>
                  </a:cubicBezTo>
                  <a:cubicBezTo>
                    <a:pt x="21600" y="6320"/>
                    <a:pt x="21600" y="3281"/>
                    <a:pt x="19724" y="1406"/>
                  </a:cubicBezTo>
                  <a:moveTo>
                    <a:pt x="8953" y="11504"/>
                  </a:moveTo>
                  <a:lnTo>
                    <a:pt x="9633" y="12183"/>
                  </a:lnTo>
                  <a:lnTo>
                    <a:pt x="12690" y="9807"/>
                  </a:lnTo>
                  <a:lnTo>
                    <a:pt x="11331" y="8449"/>
                  </a:lnTo>
                  <a:cubicBezTo>
                    <a:pt x="11331" y="8449"/>
                    <a:pt x="8953" y="11504"/>
                    <a:pt x="8953" y="11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-313081" y="8166522"/>
              <a:ext cx="212668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Pakiet  benefitów </a:t>
              </a:r>
              <a:r>
                <a:rPr lang="pl-PL" sz="1000" dirty="0" err="1">
                  <a:solidFill>
                    <a:schemeClr val="bg1"/>
                  </a:solidFill>
                </a:rPr>
                <a:t>kafeteryjny</a:t>
              </a:r>
              <a:r>
                <a:rPr lang="pl-PL" sz="1000" dirty="0">
                  <a:solidFill>
                    <a:schemeClr val="bg1"/>
                  </a:solidFill>
                </a:rPr>
                <a:t> </a:t>
              </a:r>
              <a:br>
                <a:rPr lang="pl-PL" sz="1000" dirty="0">
                  <a:solidFill>
                    <a:schemeClr val="bg1"/>
                  </a:solidFill>
                </a:rPr>
              </a:br>
              <a:r>
                <a:rPr lang="pl-PL" sz="1000" dirty="0">
                  <a:solidFill>
                    <a:schemeClr val="bg1"/>
                  </a:solidFill>
                </a:rPr>
                <a:t>(w tym kartę sportową)</a:t>
              </a:r>
            </a:p>
          </p:txBody>
        </p:sp>
        <p:sp>
          <p:nvSpPr>
            <p:cNvPr id="104" name="Shape 2781"/>
            <p:cNvSpPr/>
            <p:nvPr/>
          </p:nvSpPr>
          <p:spPr>
            <a:xfrm>
              <a:off x="634938" y="7798731"/>
              <a:ext cx="274756" cy="27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91" y="6873"/>
                  </a:moveTo>
                  <a:cubicBezTo>
                    <a:pt x="6162" y="6873"/>
                    <a:pt x="6382" y="6653"/>
                    <a:pt x="6382" y="6382"/>
                  </a:cubicBezTo>
                  <a:lnTo>
                    <a:pt x="6382" y="1473"/>
                  </a:lnTo>
                  <a:cubicBezTo>
                    <a:pt x="6382" y="1201"/>
                    <a:pt x="6162" y="982"/>
                    <a:pt x="5891" y="982"/>
                  </a:cubicBezTo>
                  <a:cubicBezTo>
                    <a:pt x="5620" y="982"/>
                    <a:pt x="5400" y="1201"/>
                    <a:pt x="5400" y="1473"/>
                  </a:cubicBezTo>
                  <a:lnTo>
                    <a:pt x="5400" y="6382"/>
                  </a:lnTo>
                  <a:cubicBezTo>
                    <a:pt x="5400" y="6653"/>
                    <a:pt x="5620" y="6873"/>
                    <a:pt x="5891" y="6873"/>
                  </a:cubicBezTo>
                  <a:moveTo>
                    <a:pt x="2945" y="5891"/>
                  </a:moveTo>
                  <a:cubicBezTo>
                    <a:pt x="3216" y="5891"/>
                    <a:pt x="3436" y="5671"/>
                    <a:pt x="3436" y="5400"/>
                  </a:cubicBezTo>
                  <a:lnTo>
                    <a:pt x="3436" y="2455"/>
                  </a:lnTo>
                  <a:cubicBezTo>
                    <a:pt x="3436" y="2183"/>
                    <a:pt x="3216" y="1964"/>
                    <a:pt x="2945" y="1964"/>
                  </a:cubicBezTo>
                  <a:cubicBezTo>
                    <a:pt x="2675" y="1964"/>
                    <a:pt x="2455" y="2183"/>
                    <a:pt x="2455" y="2455"/>
                  </a:cubicBezTo>
                  <a:lnTo>
                    <a:pt x="2455" y="5400"/>
                  </a:lnTo>
                  <a:cubicBezTo>
                    <a:pt x="2455" y="5671"/>
                    <a:pt x="2675" y="5891"/>
                    <a:pt x="2945" y="5891"/>
                  </a:cubicBezTo>
                  <a:moveTo>
                    <a:pt x="18655" y="15218"/>
                  </a:moveTo>
                  <a:lnTo>
                    <a:pt x="17648" y="15218"/>
                  </a:lnTo>
                  <a:cubicBezTo>
                    <a:pt x="17660" y="15056"/>
                    <a:pt x="17673" y="14893"/>
                    <a:pt x="17673" y="14727"/>
                  </a:cubicBezTo>
                  <a:lnTo>
                    <a:pt x="17673" y="11291"/>
                  </a:lnTo>
                  <a:lnTo>
                    <a:pt x="18655" y="11291"/>
                  </a:lnTo>
                  <a:cubicBezTo>
                    <a:pt x="19739" y="11291"/>
                    <a:pt x="20618" y="12170"/>
                    <a:pt x="20618" y="13255"/>
                  </a:cubicBezTo>
                  <a:cubicBezTo>
                    <a:pt x="20618" y="14339"/>
                    <a:pt x="19739" y="15218"/>
                    <a:pt x="18655" y="15218"/>
                  </a:cubicBezTo>
                  <a:moveTo>
                    <a:pt x="16691" y="14727"/>
                  </a:moveTo>
                  <a:cubicBezTo>
                    <a:pt x="16691" y="15802"/>
                    <a:pt x="16399" y="16805"/>
                    <a:pt x="15896" y="17673"/>
                  </a:cubicBezTo>
                  <a:lnTo>
                    <a:pt x="1777" y="17673"/>
                  </a:lnTo>
                  <a:cubicBezTo>
                    <a:pt x="1274" y="16805"/>
                    <a:pt x="982" y="15802"/>
                    <a:pt x="982" y="14727"/>
                  </a:cubicBezTo>
                  <a:lnTo>
                    <a:pt x="982" y="8836"/>
                  </a:lnTo>
                  <a:lnTo>
                    <a:pt x="16691" y="8836"/>
                  </a:lnTo>
                  <a:cubicBezTo>
                    <a:pt x="16691" y="8836"/>
                    <a:pt x="16691" y="14727"/>
                    <a:pt x="16691" y="14727"/>
                  </a:cubicBezTo>
                  <a:close/>
                  <a:moveTo>
                    <a:pt x="10800" y="20618"/>
                  </a:moveTo>
                  <a:lnTo>
                    <a:pt x="6873" y="20618"/>
                  </a:lnTo>
                  <a:cubicBezTo>
                    <a:pt x="5131" y="20618"/>
                    <a:pt x="3569" y="19857"/>
                    <a:pt x="2491" y="18655"/>
                  </a:cubicBezTo>
                  <a:lnTo>
                    <a:pt x="15182" y="18655"/>
                  </a:lnTo>
                  <a:cubicBezTo>
                    <a:pt x="14103" y="19857"/>
                    <a:pt x="12542" y="20618"/>
                    <a:pt x="10800" y="20618"/>
                  </a:cubicBezTo>
                  <a:moveTo>
                    <a:pt x="18655" y="10309"/>
                  </a:moveTo>
                  <a:lnTo>
                    <a:pt x="17673" y="10309"/>
                  </a:lnTo>
                  <a:lnTo>
                    <a:pt x="17673" y="8836"/>
                  </a:lnTo>
                  <a:cubicBezTo>
                    <a:pt x="17673" y="8295"/>
                    <a:pt x="17233" y="7855"/>
                    <a:pt x="16691" y="7855"/>
                  </a:cubicBezTo>
                  <a:lnTo>
                    <a:pt x="982" y="7855"/>
                  </a:lnTo>
                  <a:cubicBezTo>
                    <a:pt x="440" y="7855"/>
                    <a:pt x="0" y="8295"/>
                    <a:pt x="0" y="8836"/>
                  </a:cubicBezTo>
                  <a:lnTo>
                    <a:pt x="0" y="14727"/>
                  </a:lnTo>
                  <a:cubicBezTo>
                    <a:pt x="0" y="17232"/>
                    <a:pt x="1344" y="19417"/>
                    <a:pt x="3346" y="20618"/>
                  </a:cubicBezTo>
                  <a:lnTo>
                    <a:pt x="491" y="20618"/>
                  </a:lnTo>
                  <a:cubicBezTo>
                    <a:pt x="220" y="20618"/>
                    <a:pt x="0" y="20838"/>
                    <a:pt x="0" y="21109"/>
                  </a:cubicBezTo>
                  <a:cubicBezTo>
                    <a:pt x="0" y="21380"/>
                    <a:pt x="220" y="21600"/>
                    <a:pt x="491" y="21600"/>
                  </a:cubicBezTo>
                  <a:lnTo>
                    <a:pt x="17182" y="21600"/>
                  </a:lnTo>
                  <a:cubicBezTo>
                    <a:pt x="17453" y="21600"/>
                    <a:pt x="17673" y="21380"/>
                    <a:pt x="17673" y="21109"/>
                  </a:cubicBezTo>
                  <a:cubicBezTo>
                    <a:pt x="17673" y="20838"/>
                    <a:pt x="17453" y="20618"/>
                    <a:pt x="17182" y="20618"/>
                  </a:cubicBezTo>
                  <a:lnTo>
                    <a:pt x="14330" y="20618"/>
                  </a:lnTo>
                  <a:cubicBezTo>
                    <a:pt x="15925" y="19659"/>
                    <a:pt x="17101" y="18074"/>
                    <a:pt x="17511" y="16200"/>
                  </a:cubicBezTo>
                  <a:lnTo>
                    <a:pt x="18655" y="16200"/>
                  </a:lnTo>
                  <a:cubicBezTo>
                    <a:pt x="20281" y="16200"/>
                    <a:pt x="21600" y="14882"/>
                    <a:pt x="21600" y="13255"/>
                  </a:cubicBezTo>
                  <a:cubicBezTo>
                    <a:pt x="21600" y="11628"/>
                    <a:pt x="20281" y="10309"/>
                    <a:pt x="18655" y="10309"/>
                  </a:cubicBezTo>
                  <a:moveTo>
                    <a:pt x="11782" y="5891"/>
                  </a:moveTo>
                  <a:cubicBezTo>
                    <a:pt x="12053" y="5891"/>
                    <a:pt x="12273" y="5671"/>
                    <a:pt x="12273" y="5400"/>
                  </a:cubicBezTo>
                  <a:lnTo>
                    <a:pt x="12273" y="2455"/>
                  </a:lnTo>
                  <a:cubicBezTo>
                    <a:pt x="12273" y="2183"/>
                    <a:pt x="12053" y="1964"/>
                    <a:pt x="11782" y="1964"/>
                  </a:cubicBezTo>
                  <a:cubicBezTo>
                    <a:pt x="11511" y="1964"/>
                    <a:pt x="11291" y="2183"/>
                    <a:pt x="11291" y="2455"/>
                  </a:cubicBezTo>
                  <a:lnTo>
                    <a:pt x="11291" y="5400"/>
                  </a:lnTo>
                  <a:cubicBezTo>
                    <a:pt x="11291" y="5671"/>
                    <a:pt x="11511" y="5891"/>
                    <a:pt x="11782" y="5891"/>
                  </a:cubicBezTo>
                  <a:moveTo>
                    <a:pt x="14727" y="6873"/>
                  </a:moveTo>
                  <a:cubicBezTo>
                    <a:pt x="14998" y="6873"/>
                    <a:pt x="15218" y="6653"/>
                    <a:pt x="15218" y="6382"/>
                  </a:cubicBezTo>
                  <a:lnTo>
                    <a:pt x="15218" y="1473"/>
                  </a:lnTo>
                  <a:cubicBezTo>
                    <a:pt x="15218" y="1201"/>
                    <a:pt x="14998" y="982"/>
                    <a:pt x="14727" y="982"/>
                  </a:cubicBezTo>
                  <a:cubicBezTo>
                    <a:pt x="14456" y="982"/>
                    <a:pt x="14236" y="1201"/>
                    <a:pt x="14236" y="1473"/>
                  </a:cubicBezTo>
                  <a:lnTo>
                    <a:pt x="14236" y="6382"/>
                  </a:lnTo>
                  <a:cubicBezTo>
                    <a:pt x="14236" y="6653"/>
                    <a:pt x="14456" y="6873"/>
                    <a:pt x="14727" y="6873"/>
                  </a:cubicBezTo>
                  <a:moveTo>
                    <a:pt x="8836" y="5891"/>
                  </a:moveTo>
                  <a:cubicBezTo>
                    <a:pt x="9107" y="5891"/>
                    <a:pt x="9327" y="5671"/>
                    <a:pt x="9327" y="5400"/>
                  </a:cubicBezTo>
                  <a:lnTo>
                    <a:pt x="9327" y="491"/>
                  </a:lnTo>
                  <a:cubicBezTo>
                    <a:pt x="9327" y="220"/>
                    <a:pt x="9107" y="0"/>
                    <a:pt x="8836" y="0"/>
                  </a:cubicBezTo>
                  <a:cubicBezTo>
                    <a:pt x="8566" y="0"/>
                    <a:pt x="8345" y="220"/>
                    <a:pt x="8345" y="491"/>
                  </a:cubicBezTo>
                  <a:lnTo>
                    <a:pt x="8345" y="5400"/>
                  </a:lnTo>
                  <a:cubicBezTo>
                    <a:pt x="8345" y="5671"/>
                    <a:pt x="8566" y="5891"/>
                    <a:pt x="8836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628020" y="8142721"/>
              <a:ext cx="11292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Dogodną lokalizację biura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109" name="Shape 2934"/>
            <p:cNvSpPr/>
            <p:nvPr/>
          </p:nvSpPr>
          <p:spPr>
            <a:xfrm>
              <a:off x="6105309" y="7798731"/>
              <a:ext cx="174665" cy="2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0800"/>
                  </a:moveTo>
                  <a:cubicBezTo>
                    <a:pt x="8563" y="10800"/>
                    <a:pt x="6750" y="9481"/>
                    <a:pt x="6750" y="7855"/>
                  </a:cubicBezTo>
                  <a:cubicBezTo>
                    <a:pt x="6750" y="6228"/>
                    <a:pt x="8563" y="4909"/>
                    <a:pt x="10800" y="4909"/>
                  </a:cubicBezTo>
                  <a:cubicBezTo>
                    <a:pt x="13037" y="4909"/>
                    <a:pt x="14850" y="6228"/>
                    <a:pt x="14850" y="7855"/>
                  </a:cubicBezTo>
                  <a:cubicBezTo>
                    <a:pt x="14850" y="9481"/>
                    <a:pt x="13037" y="10800"/>
                    <a:pt x="10800" y="10800"/>
                  </a:cubicBezTo>
                  <a:moveTo>
                    <a:pt x="10800" y="3927"/>
                  </a:moveTo>
                  <a:cubicBezTo>
                    <a:pt x="7817" y="3927"/>
                    <a:pt x="5400" y="5686"/>
                    <a:pt x="5400" y="7855"/>
                  </a:cubicBezTo>
                  <a:cubicBezTo>
                    <a:pt x="5400" y="10023"/>
                    <a:pt x="7817" y="11782"/>
                    <a:pt x="10800" y="11782"/>
                  </a:cubicBezTo>
                  <a:cubicBezTo>
                    <a:pt x="13783" y="11782"/>
                    <a:pt x="16200" y="10023"/>
                    <a:pt x="16200" y="7855"/>
                  </a:cubicBezTo>
                  <a:cubicBezTo>
                    <a:pt x="16200" y="5686"/>
                    <a:pt x="13783" y="3927"/>
                    <a:pt x="10800" y="3927"/>
                  </a:cubicBezTo>
                  <a:moveTo>
                    <a:pt x="10800" y="20127"/>
                  </a:moveTo>
                  <a:cubicBezTo>
                    <a:pt x="10800" y="20127"/>
                    <a:pt x="1350" y="13745"/>
                    <a:pt x="1350" y="7855"/>
                  </a:cubicBezTo>
                  <a:cubicBezTo>
                    <a:pt x="1350" y="4059"/>
                    <a:pt x="5581" y="982"/>
                    <a:pt x="10800" y="982"/>
                  </a:cubicBezTo>
                  <a:cubicBezTo>
                    <a:pt x="16019" y="982"/>
                    <a:pt x="20250" y="4059"/>
                    <a:pt x="20250" y="7855"/>
                  </a:cubicBezTo>
                  <a:cubicBezTo>
                    <a:pt x="20250" y="13745"/>
                    <a:pt x="10800" y="20127"/>
                    <a:pt x="10800" y="20127"/>
                  </a:cubicBezTo>
                  <a:moveTo>
                    <a:pt x="10800" y="0"/>
                  </a:moveTo>
                  <a:cubicBezTo>
                    <a:pt x="4836" y="0"/>
                    <a:pt x="0" y="3517"/>
                    <a:pt x="0" y="7855"/>
                  </a:cubicBezTo>
                  <a:cubicBezTo>
                    <a:pt x="0" y="14236"/>
                    <a:pt x="10800" y="21600"/>
                    <a:pt x="10800" y="21600"/>
                  </a:cubicBezTo>
                  <a:cubicBezTo>
                    <a:pt x="10800" y="21600"/>
                    <a:pt x="21600" y="14236"/>
                    <a:pt x="21600" y="7855"/>
                  </a:cubicBezTo>
                  <a:cubicBezTo>
                    <a:pt x="21600" y="3517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-378677" y="-172785"/>
            <a:ext cx="7240519" cy="1382142"/>
            <a:chOff x="-378677" y="-172785"/>
            <a:chExt cx="7240519" cy="1382142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2777" r="5772"/>
            <a:stretch/>
          </p:blipFill>
          <p:spPr>
            <a:xfrm>
              <a:off x="4950496" y="-172785"/>
              <a:ext cx="1911346" cy="1382142"/>
            </a:xfrm>
            <a:prstGeom prst="rect">
              <a:avLst/>
            </a:prstGeom>
          </p:spPr>
        </p:pic>
        <p:sp>
          <p:nvSpPr>
            <p:cNvPr id="115" name="Rectangle 114"/>
            <p:cNvSpPr/>
            <p:nvPr/>
          </p:nvSpPr>
          <p:spPr>
            <a:xfrm>
              <a:off x="4934022" y="1"/>
              <a:ext cx="1923978" cy="1174024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6000">
                  <a:schemeClr val="accent2">
                    <a:alpha val="46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-1" y="1203295"/>
              <a:ext cx="68580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1358146" y="721395"/>
              <a:ext cx="33922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err="1">
                  <a:solidFill>
                    <a:srgbClr val="CA1B71"/>
                  </a:solidFill>
                  <a:latin typeface="Montserrat Black" panose="00000A00000000000000" pitchFamily="2" charset="0"/>
                </a:rPr>
                <a:t>Enjoy</a:t>
              </a:r>
              <a:r>
                <a:rPr lang="pl-PL" sz="2400" dirty="0">
                  <a:latin typeface="Montserrat Black" panose="00000A00000000000000" pitchFamily="2" charset="0"/>
                </a:rPr>
                <a:t> </a:t>
              </a:r>
              <a:r>
                <a:rPr lang="pl-PL" sz="2400" dirty="0" err="1">
                  <a:latin typeface="Montserrat Black" panose="00000A00000000000000" pitchFamily="2" charset="0"/>
                </a:rPr>
                <a:t>what</a:t>
              </a:r>
              <a:r>
                <a:rPr lang="pl-PL" sz="2400" dirty="0">
                  <a:latin typeface="Montserrat Black" panose="00000A00000000000000" pitchFamily="2" charset="0"/>
                </a:rPr>
                <a:t> </a:t>
              </a:r>
              <a:r>
                <a:rPr lang="pl-PL" sz="2400" dirty="0" err="1">
                  <a:latin typeface="Montserrat Black" panose="00000A00000000000000" pitchFamily="2" charset="0"/>
                </a:rPr>
                <a:t>you</a:t>
              </a:r>
              <a:r>
                <a:rPr lang="pl-PL" sz="2400" dirty="0">
                  <a:latin typeface="Montserrat Black" panose="00000A00000000000000" pitchFamily="2" charset="0"/>
                </a:rPr>
                <a:t> do.</a:t>
              </a:r>
              <a:endParaRPr lang="en-GB" sz="2400" dirty="0">
                <a:latin typeface="Montserrat Black" panose="00000A00000000000000" pitchFamily="2" charset="0"/>
              </a:endParaRPr>
            </a:p>
          </p:txBody>
        </p:sp>
        <p:pic>
          <p:nvPicPr>
            <p:cNvPr id="118" name="Picture 1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75677" y="128875"/>
              <a:ext cx="2028440" cy="1045149"/>
            </a:xfrm>
            <a:prstGeom prst="rect">
              <a:avLst/>
            </a:prstGeom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8677" y="-25843"/>
              <a:ext cx="2654731" cy="716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90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GL Tax">
      <a:dk1>
        <a:srgbClr val="252D38"/>
      </a:dk1>
      <a:lt1>
        <a:sysClr val="window" lastClr="FFFFFF"/>
      </a:lt1>
      <a:dk2>
        <a:srgbClr val="44546A"/>
      </a:dk2>
      <a:lt2>
        <a:srgbClr val="E7E6E6"/>
      </a:lt2>
      <a:accent1>
        <a:srgbClr val="C60C6E"/>
      </a:accent1>
      <a:accent2>
        <a:srgbClr val="7A274B"/>
      </a:accent2>
      <a:accent3>
        <a:srgbClr val="F78E03"/>
      </a:accent3>
      <a:accent4>
        <a:srgbClr val="2C7EC6"/>
      </a:accent4>
      <a:accent5>
        <a:srgbClr val="63919D"/>
      </a:accent5>
      <a:accent6>
        <a:srgbClr val="95B4BD"/>
      </a:accent6>
      <a:hlink>
        <a:srgbClr val="EB2E3B"/>
      </a:hlink>
      <a:folHlink>
        <a:srgbClr val="6391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4657</TotalTime>
  <Words>632</Words>
  <Application>Microsoft Office PowerPoint</Application>
  <PresentationFormat>A4 Paper (210x297 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Lato Black</vt:lpstr>
      <vt:lpstr>Lato Light</vt:lpstr>
      <vt:lpstr>Montserrat Black</vt:lpstr>
      <vt:lpstr>Wingdings</vt:lpstr>
      <vt:lpstr>Office Theme</vt:lpstr>
      <vt:lpstr>PowerPoint Presentation</vt:lpstr>
      <vt:lpstr>PowerPoint Presentation</vt:lpstr>
    </vt:vector>
  </TitlesOfParts>
  <Company>NGLLEGAL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Katarzyna Ataman</dc:creator>
  <cp:lastModifiedBy>Szafran Ariel</cp:lastModifiedBy>
  <cp:revision>360</cp:revision>
  <cp:lastPrinted>2019-03-27T11:34:52Z</cp:lastPrinted>
  <dcterms:created xsi:type="dcterms:W3CDTF">2019-02-20T12:30:44Z</dcterms:created>
  <dcterms:modified xsi:type="dcterms:W3CDTF">2025-06-09T10:13:05Z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ucy Id">
    <vt:i4>1035757</vt:i4>
  </property>
  <property fmtid="{D5CDD505-2E9C-101B-9397-08002B2CF9AE}" pid="3" name="Lucy_Id_a7767acacdc14713857343ae1a805098">
    <vt:i4>1094851</vt:i4>
  </property>
</Properties>
</file>