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7" r:id="rId2"/>
    <p:sldId id="258" r:id="rId3"/>
  </p:sldIdLst>
  <p:sldSz cx="6858000" cy="9906000" type="A4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2160" userDrawn="1">
          <p15:clr>
            <a:srgbClr val="A4A3A4"/>
          </p15:clr>
        </p15:guide>
        <p15:guide id="4" orient="horz" pos="2054" userDrawn="1">
          <p15:clr>
            <a:srgbClr val="A4A3A4"/>
          </p15:clr>
        </p15:guide>
        <p15:guide id="5" orient="horz" pos="6046" userDrawn="1">
          <p15:clr>
            <a:srgbClr val="FFFFFF"/>
          </p15:clr>
        </p15:guide>
        <p15:guide id="6" pos="119" userDrawn="1">
          <p15:clr>
            <a:srgbClr val="A4A3A4"/>
          </p15:clr>
        </p15:guide>
        <p15:guide id="7" pos="686" userDrawn="1">
          <p15:clr>
            <a:srgbClr val="A4A3A4"/>
          </p15:clr>
        </p15:guide>
        <p15:guide id="8" orient="horz" pos="5819" userDrawn="1">
          <p15:clr>
            <a:srgbClr val="FFFFFF"/>
          </p15:clr>
        </p15:guide>
        <p15:guide id="9" orient="horz" pos="1600" userDrawn="1">
          <p15:clr>
            <a:srgbClr val="A4A3A4"/>
          </p15:clr>
        </p15:guide>
        <p15:guide id="10" orient="horz" pos="2780" userDrawn="1">
          <p15:clr>
            <a:srgbClr val="A4A3A4"/>
          </p15:clr>
        </p15:guide>
        <p15:guide id="11" orient="horz" pos="4231" userDrawn="1">
          <p15:clr>
            <a:srgbClr val="C35EA4"/>
          </p15:clr>
        </p15:guide>
        <p15:guide id="12" orient="horz" pos="2893" userDrawn="1">
          <p15:clr>
            <a:srgbClr val="C35EA4"/>
          </p15:clr>
        </p15:guide>
        <p15:guide id="13" orient="horz" pos="4617" userDrawn="1">
          <p15:clr>
            <a:srgbClr val="C35EA4"/>
          </p15:clr>
        </p15:guide>
        <p15:guide id="14" orient="horz" pos="1283" userDrawn="1">
          <p15:clr>
            <a:srgbClr val="C35EA4"/>
          </p15:clr>
        </p15:guide>
        <p15:guide id="15" orient="horz" pos="875" userDrawn="1">
          <p15:clr>
            <a:srgbClr val="C35EA4"/>
          </p15:clr>
        </p15:guide>
        <p15:guide id="16" orient="horz" pos="4912" userDrawn="1">
          <p15:clr>
            <a:srgbClr val="FFFFFF"/>
          </p15:clr>
        </p15:guide>
        <p15:guide id="17" orient="horz" pos="4708" userDrawn="1">
          <p15:clr>
            <a:srgbClr val="C35EA4"/>
          </p15:clr>
        </p15:guide>
        <p15:guide id="18" orient="horz" pos="1464" userDrawn="1">
          <p15:clr>
            <a:srgbClr val="C35EA4"/>
          </p15:clr>
        </p15:guide>
        <p15:guide id="19" orient="horz" pos="3097" userDrawn="1">
          <p15:clr>
            <a:srgbClr val="C35E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A1B71"/>
    <a:srgbClr val="E322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061" autoAdjust="0"/>
    <p:restoredTop sz="96472" autoAdjust="0"/>
  </p:normalViewPr>
  <p:slideViewPr>
    <p:cSldViewPr snapToGrid="0">
      <p:cViewPr>
        <p:scale>
          <a:sx n="100" d="100"/>
          <a:sy n="100" d="100"/>
        </p:scale>
        <p:origin x="3048" y="180"/>
      </p:cViewPr>
      <p:guideLst>
        <p:guide pos="2160"/>
        <p:guide orient="horz" pos="2054"/>
        <p:guide orient="horz" pos="6046"/>
        <p:guide pos="119"/>
        <p:guide pos="686"/>
        <p:guide orient="horz" pos="5819"/>
        <p:guide orient="horz" pos="1600"/>
        <p:guide orient="horz" pos="2780"/>
        <p:guide orient="horz" pos="4231"/>
        <p:guide orient="horz" pos="2893"/>
        <p:guide orient="horz" pos="4617"/>
        <p:guide orient="horz" pos="1283"/>
        <p:guide orient="horz" pos="875"/>
        <p:guide orient="horz" pos="4912"/>
        <p:guide orient="horz" pos="4708"/>
        <p:guide orient="horz" pos="1464"/>
        <p:guide orient="horz" pos="3097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02788-3CC2-4BC6-AA67-4406703FE51C}" type="datetimeFigureOut">
              <a:rPr lang="en-GB" smtClean="0"/>
              <a:t>09/06/2025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9AFF9-0FBB-4D77-A71D-FA7FDC8BCB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9927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02788-3CC2-4BC6-AA67-4406703FE51C}" type="datetimeFigureOut">
              <a:rPr lang="en-GB" smtClean="0"/>
              <a:t>09/06/2025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9AFF9-0FBB-4D77-A71D-FA7FDC8BCB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2732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02788-3CC2-4BC6-AA67-4406703FE51C}" type="datetimeFigureOut">
              <a:rPr lang="en-GB" smtClean="0"/>
              <a:t>09/06/2025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9AFF9-0FBB-4D77-A71D-FA7FDC8BCB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73117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02788-3CC2-4BC6-AA67-4406703FE51C}" type="datetimeFigureOut">
              <a:rPr lang="en-GB" smtClean="0"/>
              <a:t>09/06/2025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9AFF9-0FBB-4D77-A71D-FA7FDC8BCB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42315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02788-3CC2-4BC6-AA67-4406703FE51C}" type="datetimeFigureOut">
              <a:rPr lang="en-GB" smtClean="0"/>
              <a:t>09/06/2025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9AFF9-0FBB-4D77-A71D-FA7FDC8BCB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222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02788-3CC2-4BC6-AA67-4406703FE51C}" type="datetimeFigureOut">
              <a:rPr lang="en-GB" smtClean="0"/>
              <a:t>09/06/2025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9AFF9-0FBB-4D77-A71D-FA7FDC8BCB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53727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02788-3CC2-4BC6-AA67-4406703FE51C}" type="datetimeFigureOut">
              <a:rPr lang="en-GB" smtClean="0"/>
              <a:t>09/06/2025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9AFF9-0FBB-4D77-A71D-FA7FDC8BCB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50645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02788-3CC2-4BC6-AA67-4406703FE51C}" type="datetimeFigureOut">
              <a:rPr lang="en-GB" smtClean="0"/>
              <a:t>09/06/2025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9AFF9-0FBB-4D77-A71D-FA7FDC8BCB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97209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02788-3CC2-4BC6-AA67-4406703FE51C}" type="datetimeFigureOut">
              <a:rPr lang="en-GB" smtClean="0"/>
              <a:t>09/06/2025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9AFF9-0FBB-4D77-A71D-FA7FDC8BCB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64110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02788-3CC2-4BC6-AA67-4406703FE51C}" type="datetimeFigureOut">
              <a:rPr lang="en-GB" smtClean="0"/>
              <a:t>09/06/2025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9AFF9-0FBB-4D77-A71D-FA7FDC8BCB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31782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02788-3CC2-4BC6-AA67-4406703FE51C}" type="datetimeFigureOut">
              <a:rPr lang="en-GB" smtClean="0"/>
              <a:t>09/06/2025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9AFF9-0FBB-4D77-A71D-FA7FDC8BCB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98128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002788-3CC2-4BC6-AA67-4406703FE51C}" type="datetimeFigureOut">
              <a:rPr lang="en-GB" smtClean="0"/>
              <a:t>09/06/2025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99AFF9-0FBB-4D77-A71D-FA7FDC8BCB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51859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ngltax.com/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recruitement@nglservices.pl" TargetMode="Externa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recruitement@nglservices.pl" TargetMode="External"/><Relationship Id="rId2" Type="http://schemas.openxmlformats.org/officeDocument/2006/relationships/hyperlink" Target="http://www.ngltax.com/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-2" y="-25843"/>
            <a:ext cx="6858001" cy="73664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grpSp>
        <p:nvGrpSpPr>
          <p:cNvPr id="111" name="Group 110"/>
          <p:cNvGrpSpPr/>
          <p:nvPr/>
        </p:nvGrpSpPr>
        <p:grpSpPr>
          <a:xfrm>
            <a:off x="90458" y="2302955"/>
            <a:ext cx="6442261" cy="2386054"/>
            <a:chOff x="234129" y="5229859"/>
            <a:chExt cx="5791016" cy="1997535"/>
          </a:xfrm>
        </p:grpSpPr>
        <p:sp>
          <p:nvSpPr>
            <p:cNvPr id="112" name="Title 1"/>
            <p:cNvSpPr txBox="1">
              <a:spLocks/>
            </p:cNvSpPr>
            <p:nvPr/>
          </p:nvSpPr>
          <p:spPr>
            <a:xfrm>
              <a:off x="1651588" y="5229859"/>
              <a:ext cx="3111914" cy="417095"/>
            </a:xfrm>
            <a:prstGeom prst="rect">
              <a:avLst/>
            </a:prstGeom>
          </p:spPr>
          <p:txBody>
            <a:bodyPr vert="horz" lIns="91440" tIns="45720" rIns="91440" bIns="45720" rtlCol="0" anchor="b">
              <a:normAutofit/>
            </a:bodyPr>
            <a:lstStyle>
              <a:lvl1pPr algn="ctr" defTabSz="6858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5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GB" sz="1600" dirty="0">
                  <a:ea typeface="Lato Black" charset="0"/>
                  <a:cs typeface="Lato Black" charset="0"/>
                </a:rPr>
                <a:t>What we would expect:</a:t>
              </a:r>
            </a:p>
          </p:txBody>
        </p:sp>
        <p:sp>
          <p:nvSpPr>
            <p:cNvPr id="113" name="TextBox 112"/>
            <p:cNvSpPr txBox="1"/>
            <p:nvPr/>
          </p:nvSpPr>
          <p:spPr>
            <a:xfrm>
              <a:off x="234129" y="5636334"/>
              <a:ext cx="5791016" cy="15910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0" indent="-171450" algn="just">
                <a:spcAft>
                  <a:spcPts val="10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</a:pPr>
              <a:r>
                <a:rPr lang="en-US" sz="1000" dirty="0">
                  <a:ea typeface="Lato Light" charset="0"/>
                  <a:cs typeface="Lato Light" charset="0"/>
                </a:rPr>
                <a:t>Approximately 5–6 years of experience in tax advisory</a:t>
              </a:r>
            </a:p>
            <a:p>
              <a:pPr marL="171450" indent="-171450" algn="just">
                <a:spcAft>
                  <a:spcPts val="10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</a:pPr>
              <a:r>
                <a:rPr lang="en-US" sz="1000" dirty="0">
                  <a:ea typeface="Lato Light" charset="0"/>
                  <a:cs typeface="Lato Light" charset="0"/>
                </a:rPr>
                <a:t>Proven ability to independently coordinate and execute assigned projects</a:t>
              </a:r>
            </a:p>
            <a:p>
              <a:pPr marL="171450" indent="-171450" algn="just">
                <a:spcAft>
                  <a:spcPts val="10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</a:pPr>
              <a:r>
                <a:rPr lang="en-US" sz="1000" dirty="0">
                  <a:ea typeface="Lato Light" charset="0"/>
                  <a:cs typeface="Lato Light" charset="0"/>
                </a:rPr>
                <a:t>Strong teamwork, coordination, and mentoring skills</a:t>
              </a:r>
            </a:p>
            <a:p>
              <a:pPr marL="171450" indent="-171450" algn="just">
                <a:spcAft>
                  <a:spcPts val="10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</a:pPr>
              <a:r>
                <a:rPr lang="en-US" sz="1000" dirty="0">
                  <a:ea typeface="Lato Light" charset="0"/>
                  <a:cs typeface="Lato Light" charset="0"/>
                </a:rPr>
                <a:t>Excellent ability to prioritize tasks, and to share knowledge and best practices with team members</a:t>
              </a:r>
            </a:p>
            <a:p>
              <a:pPr marL="171450" indent="-171450" algn="just">
                <a:spcAft>
                  <a:spcPts val="10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</a:pPr>
              <a:r>
                <a:rPr lang="en-US" sz="1000" dirty="0">
                  <a:ea typeface="Lato Light" charset="0"/>
                  <a:cs typeface="Lato Light" charset="0"/>
                </a:rPr>
                <a:t>Ability to maintain and effectively manage client relationships</a:t>
              </a:r>
            </a:p>
            <a:p>
              <a:pPr marL="171450" indent="-171450" algn="just">
                <a:spcAft>
                  <a:spcPts val="10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</a:pPr>
              <a:r>
                <a:rPr lang="en-US" sz="1000" dirty="0">
                  <a:ea typeface="Lato Light" charset="0"/>
                  <a:cs typeface="Lato Light" charset="0"/>
                </a:rPr>
                <a:t>Genuine interest in business development activities, including acquiring new clients and projects</a:t>
              </a:r>
            </a:p>
            <a:p>
              <a:pPr marL="171450" indent="-171450" algn="just">
                <a:spcAft>
                  <a:spcPts val="10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</a:pPr>
              <a:r>
                <a:rPr lang="en-US" sz="1000" dirty="0">
                  <a:ea typeface="Lato Light" charset="0"/>
                  <a:cs typeface="Lato Light" charset="0"/>
                </a:rPr>
                <a:t>Ability to collaborate with other teams, including forming interdisciplinary project teams (e.g. legal, accounting, and business advisory)</a:t>
              </a:r>
            </a:p>
            <a:p>
              <a:pPr marL="171450" indent="-171450" algn="just">
                <a:spcAft>
                  <a:spcPts val="10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</a:pPr>
              <a:r>
                <a:rPr lang="en-US" sz="1000" dirty="0">
                  <a:ea typeface="Lato Light" charset="0"/>
                  <a:cs typeface="Lato Light" charset="0"/>
                </a:rPr>
                <a:t>Fluency in both Polish and English, written and spoken</a:t>
              </a:r>
            </a:p>
            <a:p>
              <a:pPr marL="171450" indent="-171450" algn="just">
                <a:spcAft>
                  <a:spcPts val="10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</a:pPr>
              <a:r>
                <a:rPr lang="en-US" sz="1000" dirty="0">
                  <a:ea typeface="Lato Light" charset="0"/>
                  <a:cs typeface="Lato Light" charset="0"/>
                </a:rPr>
                <a:t>Proficient in MS Office (Excel, Word, PowerPoint)</a:t>
              </a:r>
            </a:p>
            <a:p>
              <a:pPr marL="171450" indent="-171450" algn="just">
                <a:spcAft>
                  <a:spcPts val="10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</a:pPr>
              <a:r>
                <a:rPr lang="en-US" sz="1000" dirty="0">
                  <a:ea typeface="Lato Light" charset="0"/>
                  <a:cs typeface="Lato Light" charset="0"/>
                </a:rPr>
                <a:t>Holds the title of Tax Advisor or is in the process of obtaining relevant qualifications</a:t>
              </a: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90457" y="4764911"/>
            <a:ext cx="6767541" cy="2234190"/>
            <a:chOff x="90457" y="4084348"/>
            <a:chExt cx="6767541" cy="2234190"/>
          </a:xfrm>
        </p:grpSpPr>
        <p:sp>
          <p:nvSpPr>
            <p:cNvPr id="43" name="Title 1"/>
            <p:cNvSpPr txBox="1">
              <a:spLocks/>
            </p:cNvSpPr>
            <p:nvPr/>
          </p:nvSpPr>
          <p:spPr>
            <a:xfrm>
              <a:off x="1790761" y="4084348"/>
              <a:ext cx="3376662" cy="498219"/>
            </a:xfrm>
            <a:prstGeom prst="rect">
              <a:avLst/>
            </a:prstGeom>
          </p:spPr>
          <p:txBody>
            <a:bodyPr vert="horz" lIns="91440" tIns="45720" rIns="91440" bIns="45720" rtlCol="0" anchor="b">
              <a:normAutofit/>
            </a:bodyPr>
            <a:lstStyle>
              <a:lvl1pPr algn="ctr" defTabSz="6858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5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pl-PL" sz="1600" dirty="0">
                  <a:ea typeface="Lato Black" charset="0"/>
                  <a:cs typeface="Lato Black" charset="0"/>
                </a:rPr>
                <a:t>Your responsibilities:</a:t>
              </a:r>
              <a:endParaRPr lang="en-US" sz="1600" dirty="0">
                <a:ea typeface="Lato Black" charset="0"/>
                <a:cs typeface="Lato Black" charset="0"/>
              </a:endParaRP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90457" y="4584730"/>
              <a:ext cx="6767541" cy="17338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0" indent="-171450">
                <a:spcAft>
                  <a:spcPts val="10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</a:pPr>
              <a:r>
                <a:rPr lang="en-US" sz="1000" dirty="0">
                  <a:ea typeface="Lato Light" charset="0"/>
                  <a:cs typeface="Lato Light" charset="0"/>
                </a:rPr>
                <a:t>Managing and actively participating in a variety of tax projects</a:t>
              </a:r>
            </a:p>
            <a:p>
              <a:pPr marL="171450" indent="-171450">
                <a:spcAft>
                  <a:spcPts val="10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</a:pPr>
              <a:r>
                <a:rPr lang="en-US" sz="1000" dirty="0">
                  <a:ea typeface="Lato Light" charset="0"/>
                  <a:cs typeface="Lato Light" charset="0"/>
                </a:rPr>
                <a:t>Analyzing regulations, case law, and tax interpretations, as well as overseeing prepared materials</a:t>
              </a:r>
            </a:p>
            <a:p>
              <a:pPr marL="171450" indent="-171450">
                <a:spcAft>
                  <a:spcPts val="10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</a:pPr>
              <a:r>
                <a:rPr lang="en-US" sz="1000" dirty="0">
                  <a:ea typeface="Lato Light" charset="0"/>
                  <a:cs typeface="Lato Light" charset="0"/>
                </a:rPr>
                <a:t>Preparing and reviewing opinions, presentations, commentaries, and reports</a:t>
              </a:r>
            </a:p>
            <a:p>
              <a:pPr marL="171450" indent="-171450">
                <a:spcAft>
                  <a:spcPts val="10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</a:pPr>
              <a:r>
                <a:rPr lang="en-US" sz="1000" dirty="0">
                  <a:ea typeface="Lato Light" charset="0"/>
                  <a:cs typeface="Lato Light" charset="0"/>
                </a:rPr>
                <a:t>Analyzing documentation and information provided by clients</a:t>
              </a:r>
            </a:p>
            <a:p>
              <a:pPr marL="171450" indent="-171450">
                <a:spcAft>
                  <a:spcPts val="10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</a:pPr>
              <a:r>
                <a:rPr lang="en-US" sz="1000" dirty="0">
                  <a:ea typeface="Lato Light" charset="0"/>
                  <a:cs typeface="Lato Light" charset="0"/>
                </a:rPr>
                <a:t>Communicating with clients as part of project execution</a:t>
              </a:r>
            </a:p>
            <a:p>
              <a:pPr marL="171450" indent="-171450">
                <a:spcAft>
                  <a:spcPts val="10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</a:pPr>
              <a:r>
                <a:rPr lang="en-US" sz="1000" dirty="0">
                  <a:ea typeface="Lato Light" charset="0"/>
                  <a:cs typeface="Lato Light" charset="0"/>
                </a:rPr>
                <a:t>Managing day-to-day client relationships</a:t>
              </a:r>
            </a:p>
            <a:p>
              <a:pPr marL="171450" indent="-171450">
                <a:spcAft>
                  <a:spcPts val="10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</a:pPr>
              <a:r>
                <a:rPr lang="en-US" sz="1000" dirty="0">
                  <a:ea typeface="Lato Light" charset="0"/>
                  <a:cs typeface="Lato Light" charset="0"/>
                </a:rPr>
                <a:t>Collaborating closely with other departments within Grupa NGL, particularly NGL Legal and NGL Services</a:t>
              </a:r>
            </a:p>
            <a:p>
              <a:pPr marL="171450" indent="-171450">
                <a:spcAft>
                  <a:spcPts val="10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</a:pPr>
              <a:r>
                <a:rPr lang="en-US" sz="1000" dirty="0"/>
                <a:t>Actively contributing to business development efforts, including meetings with current and prospective clients</a:t>
              </a:r>
              <a:endParaRPr lang="pl-PL" sz="1000" dirty="0"/>
            </a:p>
            <a:p>
              <a:pPr marL="171450" indent="-171450">
                <a:spcAft>
                  <a:spcPts val="10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</a:pPr>
              <a:r>
                <a:rPr lang="en-US" sz="1000" dirty="0">
                  <a:ea typeface="Lato Light" charset="0"/>
                  <a:cs typeface="Lato Light" charset="0"/>
                </a:rPr>
                <a:t>Preparing client proposals</a:t>
              </a:r>
            </a:p>
            <a:p>
              <a:pPr marL="171450" indent="-171450">
                <a:spcAft>
                  <a:spcPts val="10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</a:pPr>
              <a:r>
                <a:rPr lang="en-US" sz="1000" dirty="0">
                  <a:ea typeface="Lato Light" charset="0"/>
                  <a:cs typeface="Lato Light" charset="0"/>
                </a:rPr>
                <a:t>Developing and supervising training materials; delivering training sessions</a:t>
              </a:r>
            </a:p>
          </p:txBody>
        </p:sp>
      </p:grpSp>
      <p:sp>
        <p:nvSpPr>
          <p:cNvPr id="49" name="Title 1"/>
          <p:cNvSpPr txBox="1">
            <a:spLocks/>
          </p:cNvSpPr>
          <p:nvPr/>
        </p:nvSpPr>
        <p:spPr>
          <a:xfrm>
            <a:off x="188914" y="1127610"/>
            <a:ext cx="6669086" cy="110393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>
                <a:ea typeface="Lato Black" charset="0"/>
                <a:cs typeface="Lato Black" charset="0"/>
              </a:rPr>
              <a:t>We are looking for a </a:t>
            </a:r>
            <a:endParaRPr lang="pl-PL" sz="2000" dirty="0">
              <a:ea typeface="Lato Black" charset="0"/>
              <a:cs typeface="Lato Black" charset="0"/>
            </a:endParaRPr>
          </a:p>
          <a:p>
            <a:r>
              <a:rPr lang="pl-PL" sz="2000" b="1" dirty="0">
                <a:ea typeface="Lato Black" charset="0"/>
                <a:cs typeface="Lato Black" charset="0"/>
              </a:rPr>
              <a:t>Tax </a:t>
            </a:r>
            <a:r>
              <a:rPr lang="en-US" sz="2000" b="1" dirty="0">
                <a:ea typeface="Lato Black" charset="0"/>
                <a:cs typeface="Lato Black" charset="0"/>
              </a:rPr>
              <a:t>Manager (f/m)</a:t>
            </a:r>
            <a:br>
              <a:rPr lang="en-GB" sz="1600" dirty="0">
                <a:ea typeface="Lato Black" charset="0"/>
                <a:cs typeface="Lato Black" charset="0"/>
              </a:rPr>
            </a:br>
            <a:r>
              <a:rPr lang="en-GB" sz="1600" dirty="0">
                <a:ea typeface="Lato Black" charset="0"/>
                <a:cs typeface="Lato Black" charset="0"/>
              </a:rPr>
              <a:t>(</a:t>
            </a:r>
            <a:r>
              <a:rPr lang="pl-PL" sz="1600" dirty="0">
                <a:ea typeface="Lato Black" charset="0"/>
                <a:cs typeface="Lato Black" charset="0"/>
              </a:rPr>
              <a:t>Warsaw</a:t>
            </a:r>
            <a:r>
              <a:rPr lang="en-GB" sz="1600" dirty="0">
                <a:ea typeface="Lato Black" charset="0"/>
                <a:cs typeface="Lato Black" charset="0"/>
              </a:rPr>
              <a:t>) ref. no. </a:t>
            </a:r>
            <a:r>
              <a:rPr lang="pl-PL" sz="1600" dirty="0">
                <a:ea typeface="Lato Black" charset="0"/>
                <a:cs typeface="Lato Black" charset="0"/>
              </a:rPr>
              <a:t>1</a:t>
            </a:r>
            <a:r>
              <a:rPr lang="en-GB" sz="1600" dirty="0">
                <a:ea typeface="Lato Black" charset="0"/>
                <a:cs typeface="Lato Black" charset="0"/>
              </a:rPr>
              <a:t>/</a:t>
            </a:r>
            <a:r>
              <a:rPr lang="pl-PL" sz="1600" dirty="0">
                <a:ea typeface="Lato Black" charset="0"/>
                <a:cs typeface="Lato Black" charset="0"/>
              </a:rPr>
              <a:t>TAX</a:t>
            </a:r>
            <a:r>
              <a:rPr lang="en-GB" sz="1600" dirty="0">
                <a:ea typeface="Lato Black" charset="0"/>
                <a:cs typeface="Lato Black" charset="0"/>
              </a:rPr>
              <a:t>/202</a:t>
            </a:r>
            <a:r>
              <a:rPr lang="pl-PL" sz="1600" dirty="0">
                <a:ea typeface="Lato Black" charset="0"/>
                <a:cs typeface="Lato Black" charset="0"/>
              </a:rPr>
              <a:t>5</a:t>
            </a:r>
            <a:endParaRPr lang="en-GB" sz="1600" dirty="0">
              <a:ea typeface="Lato Black" charset="0"/>
              <a:cs typeface="Lato Black" charset="0"/>
            </a:endParaRPr>
          </a:p>
        </p:txBody>
      </p:sp>
      <p:sp>
        <p:nvSpPr>
          <p:cNvPr id="107" name="Rectangle 106"/>
          <p:cNvSpPr/>
          <p:nvPr/>
        </p:nvSpPr>
        <p:spPr>
          <a:xfrm>
            <a:off x="-2" y="9429326"/>
            <a:ext cx="6858001" cy="47667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r"/>
            <a:endParaRPr lang="en-GB" sz="1200"/>
          </a:p>
        </p:txBody>
      </p:sp>
      <p:sp>
        <p:nvSpPr>
          <p:cNvPr id="17" name="Rectangle 16">
            <a:hlinkClick r:id="rId2"/>
          </p:cNvPr>
          <p:cNvSpPr/>
          <p:nvPr/>
        </p:nvSpPr>
        <p:spPr>
          <a:xfrm>
            <a:off x="4385143" y="9649627"/>
            <a:ext cx="247285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/>
            <a:r>
              <a:rPr lang="pl-PL" sz="1200" dirty="0">
                <a:solidFill>
                  <a:prstClr val="white"/>
                </a:solidFill>
              </a:rPr>
              <a:t>Find out more: </a:t>
            </a:r>
            <a:r>
              <a:rPr lang="pl-PL" sz="1200" b="1" dirty="0">
                <a:solidFill>
                  <a:prstClr val="white"/>
                </a:solidFill>
              </a:rPr>
              <a:t>www.ngltax.com </a:t>
            </a:r>
            <a:endParaRPr lang="en-GB" sz="1200" b="1" dirty="0">
              <a:solidFill>
                <a:prstClr val="white"/>
              </a:solidFill>
            </a:endParaRPr>
          </a:p>
        </p:txBody>
      </p:sp>
      <p:sp>
        <p:nvSpPr>
          <p:cNvPr id="48" name="Title 1"/>
          <p:cNvSpPr txBox="1">
            <a:spLocks/>
          </p:cNvSpPr>
          <p:nvPr/>
        </p:nvSpPr>
        <p:spPr>
          <a:xfrm>
            <a:off x="1752532" y="7210232"/>
            <a:ext cx="3376662" cy="498219"/>
          </a:xfrm>
          <a:prstGeom prst="rect">
            <a:avLst/>
          </a:prstGeom>
          <a:noFill/>
        </p:spPr>
        <p:txBody>
          <a:bodyPr vert="horz" lIns="91440" tIns="45720" rIns="91440" bIns="45720" rtlCol="0" anchor="b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1600" dirty="0" err="1">
                <a:solidFill>
                  <a:schemeClr val="bg1"/>
                </a:solidFill>
                <a:ea typeface="Lato Black" charset="0"/>
                <a:cs typeface="Lato Black" charset="0"/>
              </a:rPr>
              <a:t>What</a:t>
            </a:r>
            <a:r>
              <a:rPr lang="pl-PL" sz="1600" dirty="0">
                <a:solidFill>
                  <a:schemeClr val="bg1"/>
                </a:solidFill>
                <a:ea typeface="Lato Black" charset="0"/>
                <a:cs typeface="Lato Black" charset="0"/>
              </a:rPr>
              <a:t> we </a:t>
            </a:r>
            <a:r>
              <a:rPr lang="pl-PL" sz="1600" dirty="0" err="1">
                <a:solidFill>
                  <a:schemeClr val="bg1"/>
                </a:solidFill>
                <a:ea typeface="Lato Black" charset="0"/>
                <a:cs typeface="Lato Black" charset="0"/>
              </a:rPr>
              <a:t>offer</a:t>
            </a:r>
            <a:r>
              <a:rPr lang="pl-PL" sz="1600" dirty="0">
                <a:solidFill>
                  <a:schemeClr val="bg1"/>
                </a:solidFill>
                <a:ea typeface="Lato Black" charset="0"/>
                <a:cs typeface="Lato Black" charset="0"/>
              </a:rPr>
              <a:t>:</a:t>
            </a:r>
            <a:endParaRPr lang="en-US" sz="1600" dirty="0">
              <a:solidFill>
                <a:schemeClr val="bg1"/>
              </a:solidFill>
              <a:ea typeface="Lato Black" charset="0"/>
              <a:cs typeface="Lato Black" charset="0"/>
            </a:endParaRPr>
          </a:p>
        </p:txBody>
      </p:sp>
      <p:grpSp>
        <p:nvGrpSpPr>
          <p:cNvPr id="19" name="Group 18"/>
          <p:cNvGrpSpPr/>
          <p:nvPr/>
        </p:nvGrpSpPr>
        <p:grpSpPr>
          <a:xfrm>
            <a:off x="2938157" y="7834816"/>
            <a:ext cx="1129242" cy="1502486"/>
            <a:chOff x="2870019" y="7814730"/>
            <a:chExt cx="1129242" cy="1502486"/>
          </a:xfrm>
        </p:grpSpPr>
        <p:sp>
          <p:nvSpPr>
            <p:cNvPr id="78" name="Rectangle 77"/>
            <p:cNvSpPr/>
            <p:nvPr/>
          </p:nvSpPr>
          <p:spPr>
            <a:xfrm>
              <a:off x="2870019" y="8917106"/>
              <a:ext cx="1129242" cy="4001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GB" sz="1000" dirty="0">
                  <a:solidFill>
                    <a:schemeClr val="bg1"/>
                  </a:solidFill>
                </a:rPr>
                <a:t>Clear career path</a:t>
              </a:r>
            </a:p>
          </p:txBody>
        </p:sp>
        <p:sp>
          <p:nvSpPr>
            <p:cNvPr id="88" name="Shape 2548"/>
            <p:cNvSpPr/>
            <p:nvPr/>
          </p:nvSpPr>
          <p:spPr>
            <a:xfrm>
              <a:off x="3315045" y="8724984"/>
              <a:ext cx="239190" cy="543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9145" y="17280"/>
                  </a:moveTo>
                  <a:cubicBezTo>
                    <a:pt x="18332" y="17280"/>
                    <a:pt x="17673" y="14380"/>
                    <a:pt x="17673" y="10800"/>
                  </a:cubicBezTo>
                  <a:cubicBezTo>
                    <a:pt x="17673" y="7224"/>
                    <a:pt x="18332" y="4320"/>
                    <a:pt x="19145" y="4320"/>
                  </a:cubicBezTo>
                  <a:cubicBezTo>
                    <a:pt x="19959" y="4320"/>
                    <a:pt x="20618" y="7224"/>
                    <a:pt x="20618" y="10800"/>
                  </a:cubicBezTo>
                  <a:cubicBezTo>
                    <a:pt x="20618" y="14380"/>
                    <a:pt x="19959" y="17280"/>
                    <a:pt x="19145" y="17280"/>
                  </a:cubicBezTo>
                  <a:moveTo>
                    <a:pt x="19145" y="0"/>
                  </a:moveTo>
                  <a:cubicBezTo>
                    <a:pt x="17790" y="0"/>
                    <a:pt x="16691" y="4837"/>
                    <a:pt x="16691" y="10800"/>
                  </a:cubicBezTo>
                  <a:cubicBezTo>
                    <a:pt x="16691" y="16766"/>
                    <a:pt x="17790" y="21600"/>
                    <a:pt x="19145" y="21600"/>
                  </a:cubicBezTo>
                  <a:cubicBezTo>
                    <a:pt x="20501" y="21600"/>
                    <a:pt x="21600" y="16766"/>
                    <a:pt x="21600" y="10800"/>
                  </a:cubicBezTo>
                  <a:cubicBezTo>
                    <a:pt x="21600" y="4837"/>
                    <a:pt x="20501" y="0"/>
                    <a:pt x="19145" y="0"/>
                  </a:cubicBezTo>
                  <a:moveTo>
                    <a:pt x="10800" y="17280"/>
                  </a:moveTo>
                  <a:cubicBezTo>
                    <a:pt x="9986" y="17280"/>
                    <a:pt x="9327" y="14380"/>
                    <a:pt x="9327" y="10800"/>
                  </a:cubicBezTo>
                  <a:cubicBezTo>
                    <a:pt x="9327" y="7224"/>
                    <a:pt x="9986" y="4320"/>
                    <a:pt x="10800" y="4320"/>
                  </a:cubicBezTo>
                  <a:cubicBezTo>
                    <a:pt x="11614" y="4320"/>
                    <a:pt x="12273" y="7224"/>
                    <a:pt x="12273" y="10800"/>
                  </a:cubicBezTo>
                  <a:cubicBezTo>
                    <a:pt x="12273" y="14380"/>
                    <a:pt x="11614" y="17280"/>
                    <a:pt x="10800" y="17280"/>
                  </a:cubicBezTo>
                  <a:moveTo>
                    <a:pt x="10800" y="0"/>
                  </a:moveTo>
                  <a:cubicBezTo>
                    <a:pt x="9444" y="0"/>
                    <a:pt x="8345" y="4837"/>
                    <a:pt x="8345" y="10800"/>
                  </a:cubicBezTo>
                  <a:cubicBezTo>
                    <a:pt x="8345" y="16766"/>
                    <a:pt x="9444" y="21600"/>
                    <a:pt x="10800" y="21600"/>
                  </a:cubicBezTo>
                  <a:cubicBezTo>
                    <a:pt x="12156" y="21600"/>
                    <a:pt x="13255" y="16766"/>
                    <a:pt x="13255" y="10800"/>
                  </a:cubicBezTo>
                  <a:cubicBezTo>
                    <a:pt x="13255" y="4837"/>
                    <a:pt x="12156" y="0"/>
                    <a:pt x="10800" y="0"/>
                  </a:cubicBezTo>
                  <a:moveTo>
                    <a:pt x="2455" y="17280"/>
                  </a:moveTo>
                  <a:cubicBezTo>
                    <a:pt x="1641" y="17280"/>
                    <a:pt x="982" y="14380"/>
                    <a:pt x="982" y="10800"/>
                  </a:cubicBezTo>
                  <a:cubicBezTo>
                    <a:pt x="982" y="7224"/>
                    <a:pt x="1641" y="4320"/>
                    <a:pt x="2455" y="4320"/>
                  </a:cubicBezTo>
                  <a:cubicBezTo>
                    <a:pt x="3268" y="4320"/>
                    <a:pt x="3927" y="7224"/>
                    <a:pt x="3927" y="10800"/>
                  </a:cubicBezTo>
                  <a:cubicBezTo>
                    <a:pt x="3927" y="14380"/>
                    <a:pt x="3268" y="17280"/>
                    <a:pt x="2455" y="17280"/>
                  </a:cubicBezTo>
                  <a:moveTo>
                    <a:pt x="2455" y="0"/>
                  </a:moveTo>
                  <a:cubicBezTo>
                    <a:pt x="1099" y="0"/>
                    <a:pt x="0" y="4837"/>
                    <a:pt x="0" y="10800"/>
                  </a:cubicBezTo>
                  <a:cubicBezTo>
                    <a:pt x="0" y="16766"/>
                    <a:pt x="1099" y="21600"/>
                    <a:pt x="2455" y="21600"/>
                  </a:cubicBezTo>
                  <a:cubicBezTo>
                    <a:pt x="3811" y="21600"/>
                    <a:pt x="4909" y="16766"/>
                    <a:pt x="4909" y="10800"/>
                  </a:cubicBezTo>
                  <a:cubicBezTo>
                    <a:pt x="4909" y="4837"/>
                    <a:pt x="3811" y="0"/>
                    <a:pt x="2455" y="0"/>
                  </a:cubicBezTo>
                </a:path>
              </a:pathLst>
            </a:custGeom>
            <a:solidFill>
              <a:schemeClr val="bg1"/>
            </a:solidFill>
            <a:ln w="12700">
              <a:miter lim="400000"/>
            </a:ln>
          </p:spPr>
          <p:txBody>
            <a:bodyPr lIns="38090" tIns="38090" rIns="38090" bIns="38090" anchor="ctr"/>
            <a:lstStyle/>
            <a:p>
              <a:pPr defTabSz="457079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2999"/>
            </a:p>
          </p:txBody>
        </p:sp>
        <p:sp>
          <p:nvSpPr>
            <p:cNvPr id="66" name="Rectangle 65"/>
            <p:cNvSpPr/>
            <p:nvPr/>
          </p:nvSpPr>
          <p:spPr>
            <a:xfrm>
              <a:off x="2870019" y="8158720"/>
              <a:ext cx="1129242" cy="4001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GB" sz="1000" dirty="0">
                  <a:solidFill>
                    <a:schemeClr val="bg1"/>
                  </a:solidFill>
                </a:rPr>
                <a:t>Work @ home</a:t>
              </a:r>
            </a:p>
            <a:p>
              <a:pPr algn="ctr"/>
              <a:r>
                <a:rPr lang="pl-PL" sz="1000" dirty="0">
                  <a:solidFill>
                    <a:schemeClr val="bg1"/>
                  </a:solidFill>
                </a:rPr>
                <a:t>p</a:t>
              </a:r>
              <a:r>
                <a:rPr lang="en-GB" sz="1000" dirty="0" err="1">
                  <a:solidFill>
                    <a:schemeClr val="bg1"/>
                  </a:solidFill>
                </a:rPr>
                <a:t>olicy</a:t>
              </a:r>
              <a:endParaRPr lang="en-GB" sz="1000" dirty="0">
                <a:solidFill>
                  <a:schemeClr val="bg1"/>
                </a:solidFill>
              </a:endParaRPr>
            </a:p>
          </p:txBody>
        </p:sp>
        <p:sp>
          <p:nvSpPr>
            <p:cNvPr id="81" name="Shape 2525"/>
            <p:cNvSpPr/>
            <p:nvPr/>
          </p:nvSpPr>
          <p:spPr>
            <a:xfrm>
              <a:off x="3314764" y="7814730"/>
              <a:ext cx="239752" cy="2397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291" y="17673"/>
                  </a:moveTo>
                  <a:cubicBezTo>
                    <a:pt x="11562" y="17673"/>
                    <a:pt x="11782" y="17453"/>
                    <a:pt x="11782" y="17182"/>
                  </a:cubicBezTo>
                  <a:cubicBezTo>
                    <a:pt x="11782" y="16911"/>
                    <a:pt x="11562" y="16691"/>
                    <a:pt x="11291" y="16691"/>
                  </a:cubicBezTo>
                  <a:cubicBezTo>
                    <a:pt x="11020" y="16691"/>
                    <a:pt x="10800" y="16911"/>
                    <a:pt x="10800" y="17182"/>
                  </a:cubicBezTo>
                  <a:cubicBezTo>
                    <a:pt x="10800" y="17453"/>
                    <a:pt x="11020" y="17673"/>
                    <a:pt x="11291" y="17673"/>
                  </a:cubicBezTo>
                  <a:moveTo>
                    <a:pt x="17673" y="18655"/>
                  </a:moveTo>
                  <a:lnTo>
                    <a:pt x="13745" y="18655"/>
                  </a:lnTo>
                  <a:lnTo>
                    <a:pt x="13745" y="12273"/>
                  </a:lnTo>
                  <a:cubicBezTo>
                    <a:pt x="13745" y="12002"/>
                    <a:pt x="13525" y="11782"/>
                    <a:pt x="13255" y="11782"/>
                  </a:cubicBezTo>
                  <a:lnTo>
                    <a:pt x="8345" y="11782"/>
                  </a:lnTo>
                  <a:cubicBezTo>
                    <a:pt x="8075" y="11782"/>
                    <a:pt x="7855" y="12002"/>
                    <a:pt x="7855" y="12273"/>
                  </a:cubicBezTo>
                  <a:lnTo>
                    <a:pt x="7855" y="18655"/>
                  </a:lnTo>
                  <a:lnTo>
                    <a:pt x="3927" y="18655"/>
                  </a:lnTo>
                  <a:lnTo>
                    <a:pt x="3927" y="8058"/>
                  </a:lnTo>
                  <a:lnTo>
                    <a:pt x="10800" y="1185"/>
                  </a:lnTo>
                  <a:lnTo>
                    <a:pt x="17673" y="8058"/>
                  </a:lnTo>
                  <a:cubicBezTo>
                    <a:pt x="17673" y="8058"/>
                    <a:pt x="17673" y="18655"/>
                    <a:pt x="17673" y="18655"/>
                  </a:cubicBezTo>
                  <a:close/>
                  <a:moveTo>
                    <a:pt x="17673" y="20618"/>
                  </a:moveTo>
                  <a:lnTo>
                    <a:pt x="13745" y="20618"/>
                  </a:lnTo>
                  <a:lnTo>
                    <a:pt x="13745" y="19636"/>
                  </a:lnTo>
                  <a:lnTo>
                    <a:pt x="17673" y="19636"/>
                  </a:lnTo>
                  <a:cubicBezTo>
                    <a:pt x="17673" y="19636"/>
                    <a:pt x="17673" y="20618"/>
                    <a:pt x="17673" y="20618"/>
                  </a:cubicBezTo>
                  <a:close/>
                  <a:moveTo>
                    <a:pt x="12764" y="20618"/>
                  </a:moveTo>
                  <a:lnTo>
                    <a:pt x="8836" y="20618"/>
                  </a:lnTo>
                  <a:lnTo>
                    <a:pt x="8836" y="12764"/>
                  </a:lnTo>
                  <a:lnTo>
                    <a:pt x="12764" y="12764"/>
                  </a:lnTo>
                  <a:cubicBezTo>
                    <a:pt x="12764" y="12764"/>
                    <a:pt x="12764" y="20618"/>
                    <a:pt x="12764" y="20618"/>
                  </a:cubicBezTo>
                  <a:close/>
                  <a:moveTo>
                    <a:pt x="7855" y="20618"/>
                  </a:moveTo>
                  <a:lnTo>
                    <a:pt x="3927" y="20618"/>
                  </a:lnTo>
                  <a:lnTo>
                    <a:pt x="3927" y="19636"/>
                  </a:lnTo>
                  <a:lnTo>
                    <a:pt x="7855" y="19636"/>
                  </a:lnTo>
                  <a:cubicBezTo>
                    <a:pt x="7855" y="19636"/>
                    <a:pt x="7855" y="20618"/>
                    <a:pt x="7855" y="20618"/>
                  </a:cubicBezTo>
                  <a:close/>
                  <a:moveTo>
                    <a:pt x="14727" y="1964"/>
                  </a:moveTo>
                  <a:lnTo>
                    <a:pt x="16691" y="1964"/>
                  </a:lnTo>
                  <a:lnTo>
                    <a:pt x="16691" y="5688"/>
                  </a:lnTo>
                  <a:lnTo>
                    <a:pt x="14727" y="3724"/>
                  </a:lnTo>
                  <a:cubicBezTo>
                    <a:pt x="14727" y="3724"/>
                    <a:pt x="14727" y="1964"/>
                    <a:pt x="14727" y="1964"/>
                  </a:cubicBezTo>
                  <a:close/>
                  <a:moveTo>
                    <a:pt x="21456" y="10453"/>
                  </a:moveTo>
                  <a:lnTo>
                    <a:pt x="17673" y="6670"/>
                  </a:lnTo>
                  <a:lnTo>
                    <a:pt x="17673" y="1473"/>
                  </a:lnTo>
                  <a:cubicBezTo>
                    <a:pt x="17673" y="1202"/>
                    <a:pt x="17453" y="982"/>
                    <a:pt x="17182" y="982"/>
                  </a:cubicBezTo>
                  <a:lnTo>
                    <a:pt x="14236" y="982"/>
                  </a:lnTo>
                  <a:cubicBezTo>
                    <a:pt x="13966" y="982"/>
                    <a:pt x="13745" y="1202"/>
                    <a:pt x="13745" y="1473"/>
                  </a:cubicBezTo>
                  <a:lnTo>
                    <a:pt x="13745" y="2742"/>
                  </a:lnTo>
                  <a:lnTo>
                    <a:pt x="11147" y="144"/>
                  </a:lnTo>
                  <a:cubicBezTo>
                    <a:pt x="11058" y="55"/>
                    <a:pt x="10935" y="0"/>
                    <a:pt x="10800" y="0"/>
                  </a:cubicBezTo>
                  <a:cubicBezTo>
                    <a:pt x="10665" y="0"/>
                    <a:pt x="10542" y="55"/>
                    <a:pt x="10453" y="144"/>
                  </a:cubicBezTo>
                  <a:lnTo>
                    <a:pt x="144" y="10453"/>
                  </a:lnTo>
                  <a:cubicBezTo>
                    <a:pt x="55" y="10542"/>
                    <a:pt x="0" y="10665"/>
                    <a:pt x="0" y="10800"/>
                  </a:cubicBezTo>
                  <a:cubicBezTo>
                    <a:pt x="0" y="11072"/>
                    <a:pt x="220" y="11291"/>
                    <a:pt x="491" y="11291"/>
                  </a:cubicBezTo>
                  <a:cubicBezTo>
                    <a:pt x="626" y="11291"/>
                    <a:pt x="749" y="11236"/>
                    <a:pt x="838" y="11147"/>
                  </a:cubicBezTo>
                  <a:lnTo>
                    <a:pt x="2945" y="9040"/>
                  </a:lnTo>
                  <a:lnTo>
                    <a:pt x="2945" y="21109"/>
                  </a:lnTo>
                  <a:cubicBezTo>
                    <a:pt x="2945" y="21381"/>
                    <a:pt x="3166" y="21600"/>
                    <a:pt x="3436" y="21600"/>
                  </a:cubicBezTo>
                  <a:lnTo>
                    <a:pt x="18164" y="21600"/>
                  </a:lnTo>
                  <a:cubicBezTo>
                    <a:pt x="18434" y="21600"/>
                    <a:pt x="18655" y="21381"/>
                    <a:pt x="18655" y="21109"/>
                  </a:cubicBezTo>
                  <a:lnTo>
                    <a:pt x="18655" y="9040"/>
                  </a:lnTo>
                  <a:lnTo>
                    <a:pt x="20762" y="11147"/>
                  </a:lnTo>
                  <a:cubicBezTo>
                    <a:pt x="20851" y="11236"/>
                    <a:pt x="20974" y="11291"/>
                    <a:pt x="21109" y="11291"/>
                  </a:cubicBezTo>
                  <a:cubicBezTo>
                    <a:pt x="21380" y="11291"/>
                    <a:pt x="21600" y="11072"/>
                    <a:pt x="21600" y="10800"/>
                  </a:cubicBezTo>
                  <a:cubicBezTo>
                    <a:pt x="21600" y="10665"/>
                    <a:pt x="21545" y="10542"/>
                    <a:pt x="21456" y="10453"/>
                  </a:cubicBezTo>
                </a:path>
              </a:pathLst>
            </a:custGeom>
            <a:solidFill>
              <a:schemeClr val="bg1"/>
            </a:solidFill>
            <a:ln w="12700">
              <a:miter lim="400000"/>
            </a:ln>
          </p:spPr>
          <p:txBody>
            <a:bodyPr lIns="38090" tIns="38090" rIns="38090" bIns="38090" anchor="ctr"/>
            <a:lstStyle/>
            <a:p>
              <a:pPr defTabSz="457079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2999"/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1493114" y="7806686"/>
            <a:ext cx="1417995" cy="1520865"/>
            <a:chOff x="1504505" y="7814730"/>
            <a:chExt cx="1417995" cy="1520865"/>
          </a:xfrm>
        </p:grpSpPr>
        <p:sp>
          <p:nvSpPr>
            <p:cNvPr id="77" name="Rectangle 76"/>
            <p:cNvSpPr/>
            <p:nvPr/>
          </p:nvSpPr>
          <p:spPr>
            <a:xfrm>
              <a:off x="1578059" y="8935485"/>
              <a:ext cx="1270886" cy="4001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GB" sz="1000" dirty="0">
                  <a:solidFill>
                    <a:schemeClr val="bg1"/>
                  </a:solidFill>
                </a:rPr>
                <a:t>Exposure to interesting projects</a:t>
              </a:r>
            </a:p>
          </p:txBody>
        </p:sp>
        <p:sp>
          <p:nvSpPr>
            <p:cNvPr id="109" name="Shape 2787"/>
            <p:cNvSpPr/>
            <p:nvPr/>
          </p:nvSpPr>
          <p:spPr>
            <a:xfrm>
              <a:off x="2098587" y="8650467"/>
              <a:ext cx="229831" cy="2299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6" h="21600" extrusionOk="0">
                  <a:moveTo>
                    <a:pt x="11502" y="10309"/>
                  </a:moveTo>
                  <a:cubicBezTo>
                    <a:pt x="11767" y="10309"/>
                    <a:pt x="11981" y="10090"/>
                    <a:pt x="11981" y="9818"/>
                  </a:cubicBezTo>
                  <a:cubicBezTo>
                    <a:pt x="11981" y="9547"/>
                    <a:pt x="11767" y="9327"/>
                    <a:pt x="11502" y="9327"/>
                  </a:cubicBezTo>
                  <a:cubicBezTo>
                    <a:pt x="11237" y="9327"/>
                    <a:pt x="11022" y="9547"/>
                    <a:pt x="11022" y="9818"/>
                  </a:cubicBezTo>
                  <a:cubicBezTo>
                    <a:pt x="11022" y="10090"/>
                    <a:pt x="11237" y="10309"/>
                    <a:pt x="11502" y="10309"/>
                  </a:cubicBezTo>
                  <a:moveTo>
                    <a:pt x="15818" y="4909"/>
                  </a:moveTo>
                  <a:cubicBezTo>
                    <a:pt x="16083" y="4909"/>
                    <a:pt x="16297" y="5129"/>
                    <a:pt x="16297" y="5400"/>
                  </a:cubicBezTo>
                  <a:cubicBezTo>
                    <a:pt x="16297" y="5672"/>
                    <a:pt x="16083" y="5891"/>
                    <a:pt x="15818" y="5891"/>
                  </a:cubicBezTo>
                  <a:cubicBezTo>
                    <a:pt x="15553" y="5891"/>
                    <a:pt x="15338" y="5672"/>
                    <a:pt x="15338" y="5400"/>
                  </a:cubicBezTo>
                  <a:cubicBezTo>
                    <a:pt x="15338" y="5129"/>
                    <a:pt x="15553" y="4909"/>
                    <a:pt x="15818" y="4909"/>
                  </a:cubicBezTo>
                  <a:moveTo>
                    <a:pt x="15818" y="6873"/>
                  </a:moveTo>
                  <a:cubicBezTo>
                    <a:pt x="16612" y="6873"/>
                    <a:pt x="17256" y="6213"/>
                    <a:pt x="17256" y="5400"/>
                  </a:cubicBezTo>
                  <a:cubicBezTo>
                    <a:pt x="17256" y="4587"/>
                    <a:pt x="16612" y="3928"/>
                    <a:pt x="15818" y="3928"/>
                  </a:cubicBezTo>
                  <a:cubicBezTo>
                    <a:pt x="15023" y="3928"/>
                    <a:pt x="14379" y="4587"/>
                    <a:pt x="14379" y="5400"/>
                  </a:cubicBezTo>
                  <a:cubicBezTo>
                    <a:pt x="14379" y="6213"/>
                    <a:pt x="15023" y="6873"/>
                    <a:pt x="15818" y="6873"/>
                  </a:cubicBezTo>
                  <a:moveTo>
                    <a:pt x="12941" y="11782"/>
                  </a:moveTo>
                  <a:cubicBezTo>
                    <a:pt x="13206" y="11782"/>
                    <a:pt x="13420" y="11562"/>
                    <a:pt x="13420" y="11291"/>
                  </a:cubicBezTo>
                  <a:cubicBezTo>
                    <a:pt x="13420" y="11020"/>
                    <a:pt x="13206" y="10800"/>
                    <a:pt x="12941" y="10800"/>
                  </a:cubicBezTo>
                  <a:cubicBezTo>
                    <a:pt x="12675" y="10800"/>
                    <a:pt x="12461" y="11020"/>
                    <a:pt x="12461" y="11291"/>
                  </a:cubicBezTo>
                  <a:cubicBezTo>
                    <a:pt x="12461" y="11562"/>
                    <a:pt x="12675" y="11782"/>
                    <a:pt x="12941" y="11782"/>
                  </a:cubicBezTo>
                  <a:moveTo>
                    <a:pt x="10063" y="7855"/>
                  </a:moveTo>
                  <a:cubicBezTo>
                    <a:pt x="9798" y="7855"/>
                    <a:pt x="9584" y="8074"/>
                    <a:pt x="9584" y="8346"/>
                  </a:cubicBezTo>
                  <a:cubicBezTo>
                    <a:pt x="9584" y="8617"/>
                    <a:pt x="9798" y="8836"/>
                    <a:pt x="10063" y="8836"/>
                  </a:cubicBezTo>
                  <a:cubicBezTo>
                    <a:pt x="10328" y="8836"/>
                    <a:pt x="10543" y="8617"/>
                    <a:pt x="10543" y="8346"/>
                  </a:cubicBezTo>
                  <a:cubicBezTo>
                    <a:pt x="10543" y="8074"/>
                    <a:pt x="10328" y="7855"/>
                    <a:pt x="10063" y="7855"/>
                  </a:cubicBezTo>
                  <a:moveTo>
                    <a:pt x="1718" y="19842"/>
                  </a:moveTo>
                  <a:lnTo>
                    <a:pt x="3451" y="15392"/>
                  </a:lnTo>
                  <a:cubicBezTo>
                    <a:pt x="3684" y="15834"/>
                    <a:pt x="3973" y="16253"/>
                    <a:pt x="4312" y="16642"/>
                  </a:cubicBezTo>
                  <a:cubicBezTo>
                    <a:pt x="4824" y="17230"/>
                    <a:pt x="5418" y="17711"/>
                    <a:pt x="6061" y="18068"/>
                  </a:cubicBezTo>
                  <a:cubicBezTo>
                    <a:pt x="6061" y="18068"/>
                    <a:pt x="1718" y="19842"/>
                    <a:pt x="1718" y="19842"/>
                  </a:cubicBezTo>
                  <a:close/>
                  <a:moveTo>
                    <a:pt x="3717" y="12060"/>
                  </a:moveTo>
                  <a:lnTo>
                    <a:pt x="0" y="21600"/>
                  </a:lnTo>
                  <a:lnTo>
                    <a:pt x="9319" y="17795"/>
                  </a:lnTo>
                  <a:cubicBezTo>
                    <a:pt x="9153" y="17815"/>
                    <a:pt x="8987" y="17824"/>
                    <a:pt x="8822" y="17824"/>
                  </a:cubicBezTo>
                  <a:cubicBezTo>
                    <a:pt x="5971" y="17824"/>
                    <a:pt x="3389" y="15002"/>
                    <a:pt x="3717" y="12060"/>
                  </a:cubicBezTo>
                  <a:moveTo>
                    <a:pt x="16115" y="10657"/>
                  </a:moveTo>
                  <a:cubicBezTo>
                    <a:pt x="15925" y="10851"/>
                    <a:pt x="15627" y="11171"/>
                    <a:pt x="15280" y="11542"/>
                  </a:cubicBezTo>
                  <a:cubicBezTo>
                    <a:pt x="14662" y="12204"/>
                    <a:pt x="13712" y="13221"/>
                    <a:pt x="13147" y="13753"/>
                  </a:cubicBezTo>
                  <a:lnTo>
                    <a:pt x="7665" y="8141"/>
                  </a:lnTo>
                  <a:cubicBezTo>
                    <a:pt x="8185" y="7563"/>
                    <a:pt x="9179" y="6590"/>
                    <a:pt x="9825" y="5958"/>
                  </a:cubicBezTo>
                  <a:cubicBezTo>
                    <a:pt x="10188" y="5603"/>
                    <a:pt x="10500" y="5298"/>
                    <a:pt x="10690" y="5103"/>
                  </a:cubicBezTo>
                  <a:cubicBezTo>
                    <a:pt x="13284" y="2447"/>
                    <a:pt x="18271" y="993"/>
                    <a:pt x="20136" y="982"/>
                  </a:cubicBezTo>
                  <a:cubicBezTo>
                    <a:pt x="20132" y="2572"/>
                    <a:pt x="18824" y="7884"/>
                    <a:pt x="16115" y="10657"/>
                  </a:cubicBezTo>
                  <a:moveTo>
                    <a:pt x="12477" y="14563"/>
                  </a:moveTo>
                  <a:cubicBezTo>
                    <a:pt x="12127" y="15873"/>
                    <a:pt x="11665" y="17072"/>
                    <a:pt x="11154" y="18035"/>
                  </a:cubicBezTo>
                  <a:cubicBezTo>
                    <a:pt x="10943" y="17454"/>
                    <a:pt x="10642" y="16798"/>
                    <a:pt x="10214" y="16110"/>
                  </a:cubicBezTo>
                  <a:cubicBezTo>
                    <a:pt x="10035" y="15823"/>
                    <a:pt x="9728" y="15656"/>
                    <a:pt x="9405" y="15656"/>
                  </a:cubicBezTo>
                  <a:cubicBezTo>
                    <a:pt x="9329" y="15656"/>
                    <a:pt x="9252" y="15665"/>
                    <a:pt x="9176" y="15684"/>
                  </a:cubicBezTo>
                  <a:cubicBezTo>
                    <a:pt x="8990" y="15731"/>
                    <a:pt x="8799" y="15755"/>
                    <a:pt x="8610" y="15755"/>
                  </a:cubicBezTo>
                  <a:cubicBezTo>
                    <a:pt x="7905" y="15755"/>
                    <a:pt x="7217" y="15432"/>
                    <a:pt x="6621" y="14822"/>
                  </a:cubicBezTo>
                  <a:cubicBezTo>
                    <a:pt x="5861" y="14044"/>
                    <a:pt x="5561" y="13114"/>
                    <a:pt x="5779" y="12206"/>
                  </a:cubicBezTo>
                  <a:cubicBezTo>
                    <a:pt x="5877" y="11797"/>
                    <a:pt x="5709" y="11370"/>
                    <a:pt x="5363" y="11144"/>
                  </a:cubicBezTo>
                  <a:cubicBezTo>
                    <a:pt x="4690" y="10706"/>
                    <a:pt x="4050" y="10398"/>
                    <a:pt x="3482" y="10183"/>
                  </a:cubicBezTo>
                  <a:cubicBezTo>
                    <a:pt x="4423" y="9658"/>
                    <a:pt x="5594" y="9186"/>
                    <a:pt x="6874" y="8827"/>
                  </a:cubicBezTo>
                  <a:cubicBezTo>
                    <a:pt x="6900" y="8820"/>
                    <a:pt x="6921" y="8803"/>
                    <a:pt x="6946" y="8793"/>
                  </a:cubicBezTo>
                  <a:lnTo>
                    <a:pt x="12510" y="14490"/>
                  </a:lnTo>
                  <a:cubicBezTo>
                    <a:pt x="12501" y="14515"/>
                    <a:pt x="12484" y="14536"/>
                    <a:pt x="12477" y="14563"/>
                  </a:cubicBezTo>
                  <a:moveTo>
                    <a:pt x="20922" y="167"/>
                  </a:moveTo>
                  <a:cubicBezTo>
                    <a:pt x="20813" y="55"/>
                    <a:pt x="20545" y="0"/>
                    <a:pt x="20157" y="0"/>
                  </a:cubicBezTo>
                  <a:cubicBezTo>
                    <a:pt x="18131" y="0"/>
                    <a:pt x="12842" y="1511"/>
                    <a:pt x="10012" y="4409"/>
                  </a:cubicBezTo>
                  <a:cubicBezTo>
                    <a:pt x="9345" y="5092"/>
                    <a:pt x="7134" y="7175"/>
                    <a:pt x="6621" y="7880"/>
                  </a:cubicBezTo>
                  <a:cubicBezTo>
                    <a:pt x="4961" y="8346"/>
                    <a:pt x="2544" y="9277"/>
                    <a:pt x="1196" y="10657"/>
                  </a:cubicBezTo>
                  <a:cubicBezTo>
                    <a:pt x="1196" y="10657"/>
                    <a:pt x="2841" y="10663"/>
                    <a:pt x="4848" y="11972"/>
                  </a:cubicBezTo>
                  <a:cubicBezTo>
                    <a:pt x="4556" y="13190"/>
                    <a:pt x="4926" y="14475"/>
                    <a:pt x="5943" y="15516"/>
                  </a:cubicBezTo>
                  <a:cubicBezTo>
                    <a:pt x="6735" y="16327"/>
                    <a:pt x="7672" y="16737"/>
                    <a:pt x="8610" y="16737"/>
                  </a:cubicBezTo>
                  <a:cubicBezTo>
                    <a:pt x="8876" y="16737"/>
                    <a:pt x="9142" y="16704"/>
                    <a:pt x="9405" y="16637"/>
                  </a:cubicBezTo>
                  <a:cubicBezTo>
                    <a:pt x="10683" y="18692"/>
                    <a:pt x="10690" y="20376"/>
                    <a:pt x="10690" y="20376"/>
                  </a:cubicBezTo>
                  <a:cubicBezTo>
                    <a:pt x="12038" y="18996"/>
                    <a:pt x="12948" y="16521"/>
                    <a:pt x="13402" y="14822"/>
                  </a:cubicBezTo>
                  <a:cubicBezTo>
                    <a:pt x="14091" y="14297"/>
                    <a:pt x="16126" y="12034"/>
                    <a:pt x="16793" y="11351"/>
                  </a:cubicBezTo>
                  <a:cubicBezTo>
                    <a:pt x="20164" y="7900"/>
                    <a:pt x="21600" y="861"/>
                    <a:pt x="20922" y="167"/>
                  </a:cubicBezTo>
                </a:path>
              </a:pathLst>
            </a:custGeom>
            <a:solidFill>
              <a:schemeClr val="bg1"/>
            </a:solidFill>
            <a:ln w="12700">
              <a:miter lim="400000"/>
            </a:ln>
          </p:spPr>
          <p:txBody>
            <a:bodyPr lIns="38090" tIns="38090" rIns="38090" bIns="38090" anchor="ctr"/>
            <a:lstStyle/>
            <a:p>
              <a:pPr defTabSz="457079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2999"/>
            </a:p>
          </p:txBody>
        </p:sp>
        <p:sp>
          <p:nvSpPr>
            <p:cNvPr id="65" name="Rectangle 64"/>
            <p:cNvSpPr/>
            <p:nvPr/>
          </p:nvSpPr>
          <p:spPr>
            <a:xfrm>
              <a:off x="1504505" y="8158720"/>
              <a:ext cx="1417995" cy="4001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GB" sz="1000" dirty="0">
                  <a:solidFill>
                    <a:schemeClr val="bg1"/>
                  </a:solidFill>
                </a:rPr>
                <a:t>Flexibility to start working between 8-10</a:t>
              </a:r>
            </a:p>
          </p:txBody>
        </p:sp>
        <p:sp>
          <p:nvSpPr>
            <p:cNvPr id="87" name="Shape 2526"/>
            <p:cNvSpPr/>
            <p:nvPr/>
          </p:nvSpPr>
          <p:spPr>
            <a:xfrm>
              <a:off x="2093626" y="7814730"/>
              <a:ext cx="239752" cy="2397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20618"/>
                  </a:moveTo>
                  <a:cubicBezTo>
                    <a:pt x="5377" y="20618"/>
                    <a:pt x="982" y="16223"/>
                    <a:pt x="982" y="10800"/>
                  </a:cubicBezTo>
                  <a:cubicBezTo>
                    <a:pt x="982" y="5377"/>
                    <a:pt x="5377" y="982"/>
                    <a:pt x="10800" y="982"/>
                  </a:cubicBezTo>
                  <a:cubicBezTo>
                    <a:pt x="16223" y="982"/>
                    <a:pt x="20618" y="5377"/>
                    <a:pt x="20618" y="10800"/>
                  </a:cubicBezTo>
                  <a:cubicBezTo>
                    <a:pt x="20618" y="16223"/>
                    <a:pt x="16223" y="20618"/>
                    <a:pt x="10800" y="20618"/>
                  </a:cubicBezTo>
                  <a:moveTo>
                    <a:pt x="10800" y="0"/>
                  </a:moveTo>
                  <a:cubicBezTo>
                    <a:pt x="4836" y="0"/>
                    <a:pt x="0" y="4836"/>
                    <a:pt x="0" y="10800"/>
                  </a:cubicBezTo>
                  <a:cubicBezTo>
                    <a:pt x="0" y="16765"/>
                    <a:pt x="4836" y="21600"/>
                    <a:pt x="10800" y="21600"/>
                  </a:cubicBezTo>
                  <a:cubicBezTo>
                    <a:pt x="16764" y="21600"/>
                    <a:pt x="21600" y="16765"/>
                    <a:pt x="21600" y="10800"/>
                  </a:cubicBezTo>
                  <a:cubicBezTo>
                    <a:pt x="21600" y="4836"/>
                    <a:pt x="16764" y="0"/>
                    <a:pt x="10800" y="0"/>
                  </a:cubicBezTo>
                  <a:moveTo>
                    <a:pt x="14236" y="16752"/>
                  </a:moveTo>
                  <a:cubicBezTo>
                    <a:pt x="14001" y="16887"/>
                    <a:pt x="13921" y="17188"/>
                    <a:pt x="14057" y="17422"/>
                  </a:cubicBezTo>
                  <a:cubicBezTo>
                    <a:pt x="14192" y="17658"/>
                    <a:pt x="14493" y="17738"/>
                    <a:pt x="14727" y="17602"/>
                  </a:cubicBezTo>
                  <a:cubicBezTo>
                    <a:pt x="14962" y="17467"/>
                    <a:pt x="15042" y="17167"/>
                    <a:pt x="14907" y="16932"/>
                  </a:cubicBezTo>
                  <a:cubicBezTo>
                    <a:pt x="14771" y="16697"/>
                    <a:pt x="14472" y="16617"/>
                    <a:pt x="14236" y="16752"/>
                  </a:cubicBezTo>
                  <a:moveTo>
                    <a:pt x="10800" y="11782"/>
                  </a:moveTo>
                  <a:cubicBezTo>
                    <a:pt x="10258" y="11782"/>
                    <a:pt x="9818" y="11342"/>
                    <a:pt x="9818" y="10800"/>
                  </a:cubicBezTo>
                  <a:cubicBezTo>
                    <a:pt x="9818" y="10258"/>
                    <a:pt x="10258" y="9818"/>
                    <a:pt x="10800" y="9818"/>
                  </a:cubicBezTo>
                  <a:cubicBezTo>
                    <a:pt x="11342" y="9818"/>
                    <a:pt x="11782" y="10258"/>
                    <a:pt x="11782" y="10800"/>
                  </a:cubicBezTo>
                  <a:cubicBezTo>
                    <a:pt x="11782" y="11342"/>
                    <a:pt x="11342" y="11782"/>
                    <a:pt x="10800" y="11782"/>
                  </a:cubicBezTo>
                  <a:moveTo>
                    <a:pt x="15218" y="10309"/>
                  </a:moveTo>
                  <a:lnTo>
                    <a:pt x="12694" y="10309"/>
                  </a:lnTo>
                  <a:cubicBezTo>
                    <a:pt x="12515" y="9624"/>
                    <a:pt x="11978" y="9084"/>
                    <a:pt x="11291" y="8906"/>
                  </a:cubicBezTo>
                  <a:lnTo>
                    <a:pt x="11291" y="3436"/>
                  </a:lnTo>
                  <a:cubicBezTo>
                    <a:pt x="11291" y="3166"/>
                    <a:pt x="11071" y="2945"/>
                    <a:pt x="10800" y="2945"/>
                  </a:cubicBezTo>
                  <a:cubicBezTo>
                    <a:pt x="10529" y="2945"/>
                    <a:pt x="10309" y="3166"/>
                    <a:pt x="10309" y="3436"/>
                  </a:cubicBezTo>
                  <a:lnTo>
                    <a:pt x="10309" y="8906"/>
                  </a:lnTo>
                  <a:cubicBezTo>
                    <a:pt x="9464" y="9125"/>
                    <a:pt x="8836" y="9886"/>
                    <a:pt x="8836" y="10800"/>
                  </a:cubicBezTo>
                  <a:cubicBezTo>
                    <a:pt x="8836" y="11885"/>
                    <a:pt x="9716" y="12764"/>
                    <a:pt x="10800" y="12764"/>
                  </a:cubicBezTo>
                  <a:cubicBezTo>
                    <a:pt x="11714" y="12764"/>
                    <a:pt x="12476" y="12137"/>
                    <a:pt x="12694" y="11291"/>
                  </a:cubicBezTo>
                  <a:lnTo>
                    <a:pt x="15218" y="11291"/>
                  </a:lnTo>
                  <a:cubicBezTo>
                    <a:pt x="15489" y="11291"/>
                    <a:pt x="15709" y="11072"/>
                    <a:pt x="15709" y="10800"/>
                  </a:cubicBezTo>
                  <a:cubicBezTo>
                    <a:pt x="15709" y="10529"/>
                    <a:pt x="15489" y="10309"/>
                    <a:pt x="15218" y="10309"/>
                  </a:cubicBezTo>
                  <a:moveTo>
                    <a:pt x="16932" y="6693"/>
                  </a:moveTo>
                  <a:cubicBezTo>
                    <a:pt x="16697" y="6829"/>
                    <a:pt x="16616" y="7129"/>
                    <a:pt x="16752" y="7364"/>
                  </a:cubicBezTo>
                  <a:cubicBezTo>
                    <a:pt x="16887" y="7599"/>
                    <a:pt x="17188" y="7679"/>
                    <a:pt x="17422" y="7543"/>
                  </a:cubicBezTo>
                  <a:cubicBezTo>
                    <a:pt x="17657" y="7408"/>
                    <a:pt x="17737" y="7108"/>
                    <a:pt x="17602" y="6873"/>
                  </a:cubicBezTo>
                  <a:cubicBezTo>
                    <a:pt x="17467" y="6638"/>
                    <a:pt x="17166" y="6557"/>
                    <a:pt x="16932" y="6693"/>
                  </a:cubicBezTo>
                  <a:moveTo>
                    <a:pt x="10800" y="17673"/>
                  </a:moveTo>
                  <a:cubicBezTo>
                    <a:pt x="10529" y="17673"/>
                    <a:pt x="10309" y="17893"/>
                    <a:pt x="10309" y="18164"/>
                  </a:cubicBezTo>
                  <a:cubicBezTo>
                    <a:pt x="10309" y="18435"/>
                    <a:pt x="10529" y="18655"/>
                    <a:pt x="10800" y="18655"/>
                  </a:cubicBezTo>
                  <a:cubicBezTo>
                    <a:pt x="11071" y="18655"/>
                    <a:pt x="11291" y="18435"/>
                    <a:pt x="11291" y="18164"/>
                  </a:cubicBezTo>
                  <a:cubicBezTo>
                    <a:pt x="11291" y="17893"/>
                    <a:pt x="11071" y="17673"/>
                    <a:pt x="10800" y="17673"/>
                  </a:cubicBezTo>
                  <a:moveTo>
                    <a:pt x="17422" y="14057"/>
                  </a:moveTo>
                  <a:cubicBezTo>
                    <a:pt x="17188" y="13921"/>
                    <a:pt x="16887" y="14001"/>
                    <a:pt x="16752" y="14236"/>
                  </a:cubicBezTo>
                  <a:cubicBezTo>
                    <a:pt x="16616" y="14472"/>
                    <a:pt x="16697" y="14772"/>
                    <a:pt x="16932" y="14907"/>
                  </a:cubicBezTo>
                  <a:cubicBezTo>
                    <a:pt x="17166" y="15043"/>
                    <a:pt x="17467" y="14962"/>
                    <a:pt x="17602" y="14727"/>
                  </a:cubicBezTo>
                  <a:cubicBezTo>
                    <a:pt x="17737" y="14492"/>
                    <a:pt x="17657" y="14192"/>
                    <a:pt x="17422" y="14057"/>
                  </a:cubicBezTo>
                  <a:moveTo>
                    <a:pt x="4668" y="6693"/>
                  </a:moveTo>
                  <a:cubicBezTo>
                    <a:pt x="4433" y="6557"/>
                    <a:pt x="4133" y="6638"/>
                    <a:pt x="3998" y="6873"/>
                  </a:cubicBezTo>
                  <a:cubicBezTo>
                    <a:pt x="3863" y="7108"/>
                    <a:pt x="3942" y="7408"/>
                    <a:pt x="4178" y="7543"/>
                  </a:cubicBezTo>
                  <a:cubicBezTo>
                    <a:pt x="4412" y="7679"/>
                    <a:pt x="4713" y="7599"/>
                    <a:pt x="4848" y="7364"/>
                  </a:cubicBezTo>
                  <a:cubicBezTo>
                    <a:pt x="4984" y="7129"/>
                    <a:pt x="4903" y="6829"/>
                    <a:pt x="4668" y="6693"/>
                  </a:cubicBezTo>
                  <a:moveTo>
                    <a:pt x="14236" y="4848"/>
                  </a:moveTo>
                  <a:cubicBezTo>
                    <a:pt x="14472" y="4984"/>
                    <a:pt x="14771" y="4903"/>
                    <a:pt x="14907" y="4669"/>
                  </a:cubicBezTo>
                  <a:cubicBezTo>
                    <a:pt x="15042" y="4434"/>
                    <a:pt x="14962" y="4134"/>
                    <a:pt x="14727" y="3998"/>
                  </a:cubicBezTo>
                  <a:cubicBezTo>
                    <a:pt x="14493" y="3863"/>
                    <a:pt x="14192" y="3943"/>
                    <a:pt x="14057" y="4178"/>
                  </a:cubicBezTo>
                  <a:cubicBezTo>
                    <a:pt x="13921" y="4412"/>
                    <a:pt x="14001" y="4713"/>
                    <a:pt x="14236" y="4848"/>
                  </a:cubicBezTo>
                  <a:moveTo>
                    <a:pt x="3436" y="10309"/>
                  </a:moveTo>
                  <a:cubicBezTo>
                    <a:pt x="3166" y="10309"/>
                    <a:pt x="2945" y="10529"/>
                    <a:pt x="2945" y="10800"/>
                  </a:cubicBezTo>
                  <a:cubicBezTo>
                    <a:pt x="2945" y="11072"/>
                    <a:pt x="3166" y="11291"/>
                    <a:pt x="3436" y="11291"/>
                  </a:cubicBezTo>
                  <a:cubicBezTo>
                    <a:pt x="3707" y="11291"/>
                    <a:pt x="3927" y="11072"/>
                    <a:pt x="3927" y="10800"/>
                  </a:cubicBezTo>
                  <a:cubicBezTo>
                    <a:pt x="3927" y="10529"/>
                    <a:pt x="3707" y="10309"/>
                    <a:pt x="3436" y="10309"/>
                  </a:cubicBezTo>
                  <a:moveTo>
                    <a:pt x="6873" y="3998"/>
                  </a:moveTo>
                  <a:cubicBezTo>
                    <a:pt x="6638" y="4134"/>
                    <a:pt x="6558" y="4434"/>
                    <a:pt x="6693" y="4669"/>
                  </a:cubicBezTo>
                  <a:cubicBezTo>
                    <a:pt x="6829" y="4903"/>
                    <a:pt x="7129" y="4984"/>
                    <a:pt x="7364" y="4848"/>
                  </a:cubicBezTo>
                  <a:cubicBezTo>
                    <a:pt x="7599" y="4713"/>
                    <a:pt x="7679" y="4412"/>
                    <a:pt x="7543" y="4178"/>
                  </a:cubicBezTo>
                  <a:cubicBezTo>
                    <a:pt x="7408" y="3943"/>
                    <a:pt x="7108" y="3863"/>
                    <a:pt x="6873" y="3998"/>
                  </a:cubicBezTo>
                  <a:moveTo>
                    <a:pt x="4178" y="14057"/>
                  </a:moveTo>
                  <a:cubicBezTo>
                    <a:pt x="3942" y="14192"/>
                    <a:pt x="3863" y="14492"/>
                    <a:pt x="3998" y="14727"/>
                  </a:cubicBezTo>
                  <a:cubicBezTo>
                    <a:pt x="4133" y="14962"/>
                    <a:pt x="4433" y="15043"/>
                    <a:pt x="4668" y="14907"/>
                  </a:cubicBezTo>
                  <a:cubicBezTo>
                    <a:pt x="4903" y="14772"/>
                    <a:pt x="4984" y="14472"/>
                    <a:pt x="4848" y="14236"/>
                  </a:cubicBezTo>
                  <a:cubicBezTo>
                    <a:pt x="4713" y="14001"/>
                    <a:pt x="4412" y="13921"/>
                    <a:pt x="4178" y="14057"/>
                  </a:cubicBezTo>
                  <a:moveTo>
                    <a:pt x="7364" y="16752"/>
                  </a:moveTo>
                  <a:cubicBezTo>
                    <a:pt x="7129" y="16617"/>
                    <a:pt x="6829" y="16697"/>
                    <a:pt x="6693" y="16932"/>
                  </a:cubicBezTo>
                  <a:cubicBezTo>
                    <a:pt x="6558" y="17167"/>
                    <a:pt x="6638" y="17467"/>
                    <a:pt x="6873" y="17602"/>
                  </a:cubicBezTo>
                  <a:cubicBezTo>
                    <a:pt x="7108" y="17738"/>
                    <a:pt x="7408" y="17658"/>
                    <a:pt x="7543" y="17422"/>
                  </a:cubicBezTo>
                  <a:cubicBezTo>
                    <a:pt x="7679" y="17188"/>
                    <a:pt x="7599" y="16887"/>
                    <a:pt x="7364" y="16752"/>
                  </a:cubicBezTo>
                  <a:moveTo>
                    <a:pt x="18164" y="10309"/>
                  </a:moveTo>
                  <a:cubicBezTo>
                    <a:pt x="17893" y="10309"/>
                    <a:pt x="17673" y="10529"/>
                    <a:pt x="17673" y="10800"/>
                  </a:cubicBezTo>
                  <a:cubicBezTo>
                    <a:pt x="17673" y="11072"/>
                    <a:pt x="17893" y="11291"/>
                    <a:pt x="18164" y="11291"/>
                  </a:cubicBezTo>
                  <a:cubicBezTo>
                    <a:pt x="18434" y="11291"/>
                    <a:pt x="18655" y="11072"/>
                    <a:pt x="18655" y="10800"/>
                  </a:cubicBezTo>
                  <a:cubicBezTo>
                    <a:pt x="18655" y="10529"/>
                    <a:pt x="18434" y="10309"/>
                    <a:pt x="18164" y="10309"/>
                  </a:cubicBezTo>
                </a:path>
              </a:pathLst>
            </a:custGeom>
            <a:solidFill>
              <a:schemeClr val="bg1"/>
            </a:solidFill>
            <a:ln w="12700">
              <a:miter lim="400000"/>
            </a:ln>
          </p:spPr>
          <p:txBody>
            <a:bodyPr lIns="38090" tIns="38090" rIns="38090" bIns="38090" anchor="ctr"/>
            <a:lstStyle/>
            <a:p>
              <a:pPr defTabSz="457079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2999"/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4137373" y="7808414"/>
            <a:ext cx="1505659" cy="1516590"/>
            <a:chOff x="3982151" y="7814730"/>
            <a:chExt cx="1505659" cy="1516590"/>
          </a:xfrm>
        </p:grpSpPr>
        <p:sp>
          <p:nvSpPr>
            <p:cNvPr id="79" name="Rectangle 78"/>
            <p:cNvSpPr/>
            <p:nvPr/>
          </p:nvSpPr>
          <p:spPr>
            <a:xfrm>
              <a:off x="3982151" y="8931210"/>
              <a:ext cx="1505659" cy="4001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GB" sz="1000" dirty="0">
                  <a:solidFill>
                    <a:schemeClr val="bg1"/>
                  </a:solidFill>
                </a:rPr>
                <a:t>Development options </a:t>
              </a:r>
            </a:p>
            <a:p>
              <a:pPr algn="ctr"/>
              <a:r>
                <a:rPr lang="en-GB" sz="1000" dirty="0">
                  <a:solidFill>
                    <a:schemeClr val="bg1"/>
                  </a:solidFill>
                </a:rPr>
                <a:t>in NGL companies</a:t>
              </a:r>
            </a:p>
          </p:txBody>
        </p:sp>
        <p:sp>
          <p:nvSpPr>
            <p:cNvPr id="110" name="Shape 2932"/>
            <p:cNvSpPr/>
            <p:nvPr/>
          </p:nvSpPr>
          <p:spPr>
            <a:xfrm>
              <a:off x="4598067" y="8612620"/>
              <a:ext cx="273826" cy="2240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964" y="12000"/>
                  </a:moveTo>
                  <a:cubicBezTo>
                    <a:pt x="1421" y="12000"/>
                    <a:pt x="982" y="11462"/>
                    <a:pt x="982" y="10800"/>
                  </a:cubicBezTo>
                  <a:cubicBezTo>
                    <a:pt x="982" y="10138"/>
                    <a:pt x="1421" y="9600"/>
                    <a:pt x="1964" y="9600"/>
                  </a:cubicBezTo>
                  <a:cubicBezTo>
                    <a:pt x="2505" y="9600"/>
                    <a:pt x="2945" y="10138"/>
                    <a:pt x="2945" y="10800"/>
                  </a:cubicBezTo>
                  <a:cubicBezTo>
                    <a:pt x="2945" y="11462"/>
                    <a:pt x="2505" y="12000"/>
                    <a:pt x="1964" y="12000"/>
                  </a:cubicBezTo>
                  <a:moveTo>
                    <a:pt x="21456" y="10376"/>
                  </a:moveTo>
                  <a:lnTo>
                    <a:pt x="18511" y="6776"/>
                  </a:lnTo>
                  <a:cubicBezTo>
                    <a:pt x="18422" y="6667"/>
                    <a:pt x="18299" y="6600"/>
                    <a:pt x="18164" y="6600"/>
                  </a:cubicBezTo>
                  <a:cubicBezTo>
                    <a:pt x="17892" y="6600"/>
                    <a:pt x="17673" y="6869"/>
                    <a:pt x="17673" y="7200"/>
                  </a:cubicBezTo>
                  <a:cubicBezTo>
                    <a:pt x="17673" y="7366"/>
                    <a:pt x="17728" y="7516"/>
                    <a:pt x="17817" y="7624"/>
                  </a:cubicBezTo>
                  <a:lnTo>
                    <a:pt x="19924" y="10200"/>
                  </a:lnTo>
                  <a:lnTo>
                    <a:pt x="8058" y="10200"/>
                  </a:lnTo>
                  <a:lnTo>
                    <a:pt x="14727" y="2048"/>
                  </a:lnTo>
                  <a:lnTo>
                    <a:pt x="14727" y="5400"/>
                  </a:lnTo>
                  <a:cubicBezTo>
                    <a:pt x="14727" y="5732"/>
                    <a:pt x="14947" y="6000"/>
                    <a:pt x="15218" y="6000"/>
                  </a:cubicBezTo>
                  <a:cubicBezTo>
                    <a:pt x="15489" y="6000"/>
                    <a:pt x="15709" y="5732"/>
                    <a:pt x="15709" y="5400"/>
                  </a:cubicBezTo>
                  <a:lnTo>
                    <a:pt x="15709" y="600"/>
                  </a:lnTo>
                  <a:cubicBezTo>
                    <a:pt x="15709" y="269"/>
                    <a:pt x="15489" y="0"/>
                    <a:pt x="15218" y="0"/>
                  </a:cubicBezTo>
                  <a:lnTo>
                    <a:pt x="11291" y="0"/>
                  </a:lnTo>
                  <a:cubicBezTo>
                    <a:pt x="11020" y="0"/>
                    <a:pt x="10800" y="269"/>
                    <a:pt x="10800" y="600"/>
                  </a:cubicBezTo>
                  <a:cubicBezTo>
                    <a:pt x="10800" y="932"/>
                    <a:pt x="11020" y="1200"/>
                    <a:pt x="11291" y="1200"/>
                  </a:cubicBezTo>
                  <a:lnTo>
                    <a:pt x="14033" y="1200"/>
                  </a:lnTo>
                  <a:lnTo>
                    <a:pt x="6669" y="10200"/>
                  </a:lnTo>
                  <a:lnTo>
                    <a:pt x="3858" y="10200"/>
                  </a:lnTo>
                  <a:cubicBezTo>
                    <a:pt x="3639" y="9167"/>
                    <a:pt x="2877" y="8400"/>
                    <a:pt x="1964" y="8400"/>
                  </a:cubicBezTo>
                  <a:cubicBezTo>
                    <a:pt x="879" y="8400"/>
                    <a:pt x="0" y="9475"/>
                    <a:pt x="0" y="10800"/>
                  </a:cubicBezTo>
                  <a:cubicBezTo>
                    <a:pt x="0" y="12125"/>
                    <a:pt x="879" y="13200"/>
                    <a:pt x="1964" y="13200"/>
                  </a:cubicBezTo>
                  <a:cubicBezTo>
                    <a:pt x="2877" y="13200"/>
                    <a:pt x="3639" y="12434"/>
                    <a:pt x="3858" y="11400"/>
                  </a:cubicBezTo>
                  <a:lnTo>
                    <a:pt x="6669" y="11400"/>
                  </a:lnTo>
                  <a:lnTo>
                    <a:pt x="14033" y="20400"/>
                  </a:lnTo>
                  <a:lnTo>
                    <a:pt x="11291" y="20400"/>
                  </a:lnTo>
                  <a:cubicBezTo>
                    <a:pt x="11020" y="20400"/>
                    <a:pt x="10800" y="20669"/>
                    <a:pt x="10800" y="21000"/>
                  </a:cubicBezTo>
                  <a:cubicBezTo>
                    <a:pt x="10800" y="21332"/>
                    <a:pt x="11020" y="21600"/>
                    <a:pt x="11291" y="21600"/>
                  </a:cubicBezTo>
                  <a:lnTo>
                    <a:pt x="15218" y="21600"/>
                  </a:lnTo>
                  <a:cubicBezTo>
                    <a:pt x="15489" y="21600"/>
                    <a:pt x="15709" y="21332"/>
                    <a:pt x="15709" y="21000"/>
                  </a:cubicBezTo>
                  <a:lnTo>
                    <a:pt x="15709" y="16200"/>
                  </a:lnTo>
                  <a:cubicBezTo>
                    <a:pt x="15709" y="15869"/>
                    <a:pt x="15489" y="15600"/>
                    <a:pt x="15218" y="15600"/>
                  </a:cubicBezTo>
                  <a:cubicBezTo>
                    <a:pt x="14947" y="15600"/>
                    <a:pt x="14727" y="15869"/>
                    <a:pt x="14727" y="16200"/>
                  </a:cubicBezTo>
                  <a:lnTo>
                    <a:pt x="14727" y="19552"/>
                  </a:lnTo>
                  <a:lnTo>
                    <a:pt x="8058" y="11400"/>
                  </a:lnTo>
                  <a:lnTo>
                    <a:pt x="19924" y="11400"/>
                  </a:lnTo>
                  <a:lnTo>
                    <a:pt x="17817" y="13976"/>
                  </a:lnTo>
                  <a:cubicBezTo>
                    <a:pt x="17728" y="14085"/>
                    <a:pt x="17673" y="14235"/>
                    <a:pt x="17673" y="14400"/>
                  </a:cubicBezTo>
                  <a:cubicBezTo>
                    <a:pt x="17673" y="14732"/>
                    <a:pt x="17892" y="15000"/>
                    <a:pt x="18164" y="15000"/>
                  </a:cubicBezTo>
                  <a:cubicBezTo>
                    <a:pt x="18299" y="15000"/>
                    <a:pt x="18422" y="14933"/>
                    <a:pt x="18511" y="14824"/>
                  </a:cubicBezTo>
                  <a:lnTo>
                    <a:pt x="21456" y="11224"/>
                  </a:lnTo>
                  <a:cubicBezTo>
                    <a:pt x="21545" y="11116"/>
                    <a:pt x="21600" y="10966"/>
                    <a:pt x="21600" y="10800"/>
                  </a:cubicBezTo>
                  <a:cubicBezTo>
                    <a:pt x="21600" y="10635"/>
                    <a:pt x="21545" y="10485"/>
                    <a:pt x="21456" y="10376"/>
                  </a:cubicBezTo>
                </a:path>
              </a:pathLst>
            </a:custGeom>
            <a:solidFill>
              <a:schemeClr val="bg1"/>
            </a:solidFill>
            <a:ln w="12700">
              <a:miter lim="400000"/>
            </a:ln>
          </p:spPr>
          <p:txBody>
            <a:bodyPr lIns="38090" tIns="38090" rIns="38090" bIns="38090" anchor="ctr"/>
            <a:lstStyle/>
            <a:p>
              <a:pPr defTabSz="457079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2999"/>
            </a:p>
          </p:txBody>
        </p:sp>
        <p:sp>
          <p:nvSpPr>
            <p:cNvPr id="67" name="Rectangle 66"/>
            <p:cNvSpPr/>
            <p:nvPr/>
          </p:nvSpPr>
          <p:spPr>
            <a:xfrm>
              <a:off x="4128559" y="8158720"/>
              <a:ext cx="1212842" cy="4001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GB" sz="1000" dirty="0">
                  <a:solidFill>
                    <a:schemeClr val="bg1"/>
                  </a:solidFill>
                </a:rPr>
                <a:t>Have a voice</a:t>
              </a:r>
            </a:p>
            <a:p>
              <a:pPr algn="ctr"/>
              <a:r>
                <a:rPr lang="en-GB" sz="1000" dirty="0">
                  <a:solidFill>
                    <a:schemeClr val="bg1"/>
                  </a:solidFill>
                </a:rPr>
                <a:t>We listen to ideas</a:t>
              </a:r>
            </a:p>
          </p:txBody>
        </p:sp>
        <p:sp>
          <p:nvSpPr>
            <p:cNvPr id="89" name="Shape 2638"/>
            <p:cNvSpPr/>
            <p:nvPr/>
          </p:nvSpPr>
          <p:spPr>
            <a:xfrm>
              <a:off x="4624996" y="7814730"/>
              <a:ext cx="219968" cy="2201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1" h="21132" extrusionOk="0">
                  <a:moveTo>
                    <a:pt x="19045" y="7530"/>
                  </a:moveTo>
                  <a:cubicBezTo>
                    <a:pt x="17544" y="9030"/>
                    <a:pt x="15110" y="9030"/>
                    <a:pt x="13610" y="7530"/>
                  </a:cubicBezTo>
                  <a:cubicBezTo>
                    <a:pt x="12108" y="6031"/>
                    <a:pt x="12108" y="3600"/>
                    <a:pt x="13610" y="2100"/>
                  </a:cubicBezTo>
                  <a:cubicBezTo>
                    <a:pt x="15110" y="600"/>
                    <a:pt x="17544" y="600"/>
                    <a:pt x="19045" y="2100"/>
                  </a:cubicBezTo>
                  <a:cubicBezTo>
                    <a:pt x="20546" y="3600"/>
                    <a:pt x="20546" y="6031"/>
                    <a:pt x="19045" y="7530"/>
                  </a:cubicBezTo>
                  <a:moveTo>
                    <a:pt x="7605" y="16245"/>
                  </a:moveTo>
                  <a:cubicBezTo>
                    <a:pt x="7256" y="16593"/>
                    <a:pt x="6776" y="16807"/>
                    <a:pt x="6245" y="16807"/>
                  </a:cubicBezTo>
                  <a:cubicBezTo>
                    <a:pt x="5184" y="16807"/>
                    <a:pt x="4324" y="15948"/>
                    <a:pt x="4324" y="14888"/>
                  </a:cubicBezTo>
                  <a:cubicBezTo>
                    <a:pt x="4324" y="14358"/>
                    <a:pt x="4539" y="13878"/>
                    <a:pt x="4887" y="13530"/>
                  </a:cubicBezTo>
                  <a:lnTo>
                    <a:pt x="11678" y="5991"/>
                  </a:lnTo>
                  <a:cubicBezTo>
                    <a:pt x="11884" y="6798"/>
                    <a:pt x="12298" y="7563"/>
                    <a:pt x="12930" y="8194"/>
                  </a:cubicBezTo>
                  <a:cubicBezTo>
                    <a:pt x="13569" y="8832"/>
                    <a:pt x="14343" y="9248"/>
                    <a:pt x="15160" y="9451"/>
                  </a:cubicBezTo>
                  <a:cubicBezTo>
                    <a:pt x="15160" y="9451"/>
                    <a:pt x="7605" y="16245"/>
                    <a:pt x="7605" y="16245"/>
                  </a:cubicBezTo>
                  <a:close/>
                  <a:moveTo>
                    <a:pt x="19724" y="1406"/>
                  </a:moveTo>
                  <a:cubicBezTo>
                    <a:pt x="17848" y="-468"/>
                    <a:pt x="14806" y="-468"/>
                    <a:pt x="12930" y="1406"/>
                  </a:cubicBezTo>
                  <a:cubicBezTo>
                    <a:pt x="12024" y="2312"/>
                    <a:pt x="11559" y="3489"/>
                    <a:pt x="11529" y="4676"/>
                  </a:cubicBezTo>
                  <a:lnTo>
                    <a:pt x="4207" y="12851"/>
                  </a:lnTo>
                  <a:cubicBezTo>
                    <a:pt x="3686" y="13373"/>
                    <a:pt x="3363" y="14093"/>
                    <a:pt x="3363" y="14888"/>
                  </a:cubicBezTo>
                  <a:cubicBezTo>
                    <a:pt x="3363" y="15420"/>
                    <a:pt x="3518" y="15912"/>
                    <a:pt x="3769" y="16340"/>
                  </a:cubicBezTo>
                  <a:cubicBezTo>
                    <a:pt x="2436" y="17104"/>
                    <a:pt x="1907" y="17813"/>
                    <a:pt x="2425" y="19364"/>
                  </a:cubicBezTo>
                  <a:cubicBezTo>
                    <a:pt x="2487" y="19550"/>
                    <a:pt x="2434" y="19622"/>
                    <a:pt x="2409" y="19658"/>
                  </a:cubicBezTo>
                  <a:cubicBezTo>
                    <a:pt x="2160" y="20003"/>
                    <a:pt x="1132" y="20167"/>
                    <a:pt x="500" y="20172"/>
                  </a:cubicBezTo>
                  <a:cubicBezTo>
                    <a:pt x="493" y="20171"/>
                    <a:pt x="487" y="20167"/>
                    <a:pt x="480" y="20167"/>
                  </a:cubicBezTo>
                  <a:cubicBezTo>
                    <a:pt x="215" y="20167"/>
                    <a:pt x="0" y="20383"/>
                    <a:pt x="0" y="20647"/>
                  </a:cubicBezTo>
                  <a:cubicBezTo>
                    <a:pt x="0" y="20912"/>
                    <a:pt x="214" y="21126"/>
                    <a:pt x="479" y="21127"/>
                  </a:cubicBezTo>
                  <a:lnTo>
                    <a:pt x="479" y="21132"/>
                  </a:lnTo>
                  <a:cubicBezTo>
                    <a:pt x="821" y="21132"/>
                    <a:pt x="2562" y="21088"/>
                    <a:pt x="3189" y="20219"/>
                  </a:cubicBezTo>
                  <a:cubicBezTo>
                    <a:pt x="3355" y="19988"/>
                    <a:pt x="3516" y="19599"/>
                    <a:pt x="3336" y="19060"/>
                  </a:cubicBezTo>
                  <a:cubicBezTo>
                    <a:pt x="3030" y="18141"/>
                    <a:pt x="3071" y="17806"/>
                    <a:pt x="4399" y="17082"/>
                  </a:cubicBezTo>
                  <a:cubicBezTo>
                    <a:pt x="4900" y="17504"/>
                    <a:pt x="5539" y="17767"/>
                    <a:pt x="6245" y="17767"/>
                  </a:cubicBezTo>
                  <a:cubicBezTo>
                    <a:pt x="7042" y="17767"/>
                    <a:pt x="7762" y="17445"/>
                    <a:pt x="8284" y="16924"/>
                  </a:cubicBezTo>
                  <a:lnTo>
                    <a:pt x="16485" y="9592"/>
                  </a:lnTo>
                  <a:cubicBezTo>
                    <a:pt x="17662" y="9554"/>
                    <a:pt x="18826" y="9091"/>
                    <a:pt x="19724" y="8194"/>
                  </a:cubicBezTo>
                  <a:cubicBezTo>
                    <a:pt x="21600" y="6320"/>
                    <a:pt x="21600" y="3281"/>
                    <a:pt x="19724" y="1406"/>
                  </a:cubicBezTo>
                  <a:moveTo>
                    <a:pt x="8953" y="11504"/>
                  </a:moveTo>
                  <a:lnTo>
                    <a:pt x="9633" y="12183"/>
                  </a:lnTo>
                  <a:lnTo>
                    <a:pt x="12690" y="9807"/>
                  </a:lnTo>
                  <a:lnTo>
                    <a:pt x="11331" y="8449"/>
                  </a:lnTo>
                  <a:cubicBezTo>
                    <a:pt x="11331" y="8449"/>
                    <a:pt x="8953" y="11504"/>
                    <a:pt x="8953" y="11504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miter lim="400000"/>
            </a:ln>
          </p:spPr>
          <p:txBody>
            <a:bodyPr lIns="38090" tIns="38090" rIns="38090" bIns="38090" anchor="ctr"/>
            <a:lstStyle/>
            <a:p>
              <a:pPr defTabSz="457079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2999"/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16228" y="7814730"/>
            <a:ext cx="1512177" cy="1502486"/>
            <a:chOff x="16228" y="7814730"/>
            <a:chExt cx="1512177" cy="1502486"/>
          </a:xfrm>
        </p:grpSpPr>
        <p:sp>
          <p:nvSpPr>
            <p:cNvPr id="76" name="Rectangle 75"/>
            <p:cNvSpPr/>
            <p:nvPr/>
          </p:nvSpPr>
          <p:spPr>
            <a:xfrm>
              <a:off x="41394" y="8917106"/>
              <a:ext cx="1461844" cy="4001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pl-PL" sz="1000" dirty="0">
                  <a:solidFill>
                    <a:schemeClr val="bg1"/>
                  </a:solidFill>
                </a:rPr>
                <a:t>Professional</a:t>
              </a:r>
              <a:r>
                <a:rPr lang="en-GB" sz="1000" dirty="0">
                  <a:solidFill>
                    <a:schemeClr val="bg1"/>
                  </a:solidFill>
                </a:rPr>
                <a:t> structure</a:t>
              </a:r>
              <a:r>
                <a:rPr lang="pl-PL" sz="1000" dirty="0">
                  <a:solidFill>
                    <a:schemeClr val="bg1"/>
                  </a:solidFill>
                </a:rPr>
                <a:t>, not </a:t>
              </a:r>
              <a:r>
                <a:rPr lang="pl-PL" sz="1000" dirty="0" err="1">
                  <a:solidFill>
                    <a:schemeClr val="bg1"/>
                  </a:solidFill>
                </a:rPr>
                <a:t>corpo</a:t>
              </a:r>
              <a:endParaRPr lang="en-GB" sz="1000" dirty="0">
                <a:solidFill>
                  <a:schemeClr val="bg1"/>
                </a:solidFill>
              </a:endParaRPr>
            </a:p>
          </p:txBody>
        </p:sp>
        <p:sp>
          <p:nvSpPr>
            <p:cNvPr id="92" name="Shape 2947"/>
            <p:cNvSpPr/>
            <p:nvPr/>
          </p:nvSpPr>
          <p:spPr>
            <a:xfrm>
              <a:off x="649829" y="8632318"/>
              <a:ext cx="244974" cy="2449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8367" y="17673"/>
                  </a:moveTo>
                  <a:lnTo>
                    <a:pt x="20127" y="17673"/>
                  </a:lnTo>
                  <a:cubicBezTo>
                    <a:pt x="20398" y="17673"/>
                    <a:pt x="20618" y="17453"/>
                    <a:pt x="20618" y="17182"/>
                  </a:cubicBezTo>
                  <a:cubicBezTo>
                    <a:pt x="20618" y="16910"/>
                    <a:pt x="20398" y="16691"/>
                    <a:pt x="20127" y="16691"/>
                  </a:cubicBezTo>
                  <a:lnTo>
                    <a:pt x="17182" y="16691"/>
                  </a:lnTo>
                  <a:cubicBezTo>
                    <a:pt x="16911" y="16691"/>
                    <a:pt x="16691" y="16910"/>
                    <a:pt x="16691" y="17182"/>
                  </a:cubicBezTo>
                  <a:lnTo>
                    <a:pt x="16691" y="20127"/>
                  </a:lnTo>
                  <a:cubicBezTo>
                    <a:pt x="16691" y="20399"/>
                    <a:pt x="16911" y="20618"/>
                    <a:pt x="17182" y="20618"/>
                  </a:cubicBezTo>
                  <a:cubicBezTo>
                    <a:pt x="17453" y="20618"/>
                    <a:pt x="17673" y="20399"/>
                    <a:pt x="17673" y="20127"/>
                  </a:cubicBezTo>
                  <a:lnTo>
                    <a:pt x="17673" y="18367"/>
                  </a:lnTo>
                  <a:lnTo>
                    <a:pt x="20762" y="21456"/>
                  </a:lnTo>
                  <a:cubicBezTo>
                    <a:pt x="20851" y="21545"/>
                    <a:pt x="20974" y="21600"/>
                    <a:pt x="21109" y="21600"/>
                  </a:cubicBezTo>
                  <a:cubicBezTo>
                    <a:pt x="21380" y="21600"/>
                    <a:pt x="21600" y="21380"/>
                    <a:pt x="21600" y="21109"/>
                  </a:cubicBezTo>
                  <a:cubicBezTo>
                    <a:pt x="21600" y="20974"/>
                    <a:pt x="21545" y="20851"/>
                    <a:pt x="21456" y="20762"/>
                  </a:cubicBezTo>
                  <a:cubicBezTo>
                    <a:pt x="21456" y="20762"/>
                    <a:pt x="18367" y="17673"/>
                    <a:pt x="18367" y="17673"/>
                  </a:cubicBezTo>
                  <a:close/>
                  <a:moveTo>
                    <a:pt x="4418" y="16691"/>
                  </a:moveTo>
                  <a:lnTo>
                    <a:pt x="1473" y="16691"/>
                  </a:lnTo>
                  <a:cubicBezTo>
                    <a:pt x="1202" y="16691"/>
                    <a:pt x="982" y="16910"/>
                    <a:pt x="982" y="17182"/>
                  </a:cubicBezTo>
                  <a:cubicBezTo>
                    <a:pt x="982" y="17453"/>
                    <a:pt x="1202" y="17673"/>
                    <a:pt x="1473" y="17673"/>
                  </a:cubicBezTo>
                  <a:lnTo>
                    <a:pt x="3233" y="17673"/>
                  </a:lnTo>
                  <a:lnTo>
                    <a:pt x="144" y="20762"/>
                  </a:lnTo>
                  <a:cubicBezTo>
                    <a:pt x="55" y="20851"/>
                    <a:pt x="0" y="20974"/>
                    <a:pt x="0" y="21109"/>
                  </a:cubicBezTo>
                  <a:cubicBezTo>
                    <a:pt x="0" y="21380"/>
                    <a:pt x="220" y="21600"/>
                    <a:pt x="491" y="21600"/>
                  </a:cubicBezTo>
                  <a:cubicBezTo>
                    <a:pt x="626" y="21600"/>
                    <a:pt x="749" y="21545"/>
                    <a:pt x="838" y="21456"/>
                  </a:cubicBezTo>
                  <a:lnTo>
                    <a:pt x="3927" y="18367"/>
                  </a:lnTo>
                  <a:lnTo>
                    <a:pt x="3927" y="20127"/>
                  </a:lnTo>
                  <a:cubicBezTo>
                    <a:pt x="3927" y="20399"/>
                    <a:pt x="4147" y="20618"/>
                    <a:pt x="4418" y="20618"/>
                  </a:cubicBezTo>
                  <a:cubicBezTo>
                    <a:pt x="4689" y="20618"/>
                    <a:pt x="4909" y="20399"/>
                    <a:pt x="4909" y="20127"/>
                  </a:cubicBezTo>
                  <a:lnTo>
                    <a:pt x="4909" y="17182"/>
                  </a:lnTo>
                  <a:cubicBezTo>
                    <a:pt x="4909" y="16910"/>
                    <a:pt x="4689" y="16691"/>
                    <a:pt x="4418" y="16691"/>
                  </a:cubicBezTo>
                  <a:moveTo>
                    <a:pt x="14578" y="13923"/>
                  </a:moveTo>
                  <a:cubicBezTo>
                    <a:pt x="14366" y="13756"/>
                    <a:pt x="14123" y="13606"/>
                    <a:pt x="13863" y="13470"/>
                  </a:cubicBezTo>
                  <a:cubicBezTo>
                    <a:pt x="14060" y="12810"/>
                    <a:pt x="14189" y="12080"/>
                    <a:pt x="14228" y="11304"/>
                  </a:cubicBezTo>
                  <a:lnTo>
                    <a:pt x="15676" y="11304"/>
                  </a:lnTo>
                  <a:cubicBezTo>
                    <a:pt x="15574" y="12295"/>
                    <a:pt x="15177" y="13195"/>
                    <a:pt x="14578" y="13923"/>
                  </a:cubicBezTo>
                  <a:moveTo>
                    <a:pt x="13136" y="15120"/>
                  </a:moveTo>
                  <a:cubicBezTo>
                    <a:pt x="13280" y="14892"/>
                    <a:pt x="13410" y="14641"/>
                    <a:pt x="13529" y="14374"/>
                  </a:cubicBezTo>
                  <a:cubicBezTo>
                    <a:pt x="13660" y="14445"/>
                    <a:pt x="13781" y="14521"/>
                    <a:pt x="13893" y="14602"/>
                  </a:cubicBezTo>
                  <a:cubicBezTo>
                    <a:pt x="13656" y="14795"/>
                    <a:pt x="13407" y="14973"/>
                    <a:pt x="13136" y="15120"/>
                  </a:cubicBezTo>
                  <a:moveTo>
                    <a:pt x="11304" y="12785"/>
                  </a:moveTo>
                  <a:lnTo>
                    <a:pt x="11304" y="11304"/>
                  </a:lnTo>
                  <a:lnTo>
                    <a:pt x="13226" y="11304"/>
                  </a:lnTo>
                  <a:cubicBezTo>
                    <a:pt x="13193" y="11948"/>
                    <a:pt x="13093" y="12547"/>
                    <a:pt x="12949" y="13093"/>
                  </a:cubicBezTo>
                  <a:cubicBezTo>
                    <a:pt x="12443" y="12931"/>
                    <a:pt x="11890" y="12824"/>
                    <a:pt x="11304" y="12785"/>
                  </a:cubicBezTo>
                  <a:moveTo>
                    <a:pt x="11304" y="15605"/>
                  </a:moveTo>
                  <a:lnTo>
                    <a:pt x="11304" y="13766"/>
                  </a:lnTo>
                  <a:cubicBezTo>
                    <a:pt x="11784" y="13800"/>
                    <a:pt x="12233" y="13886"/>
                    <a:pt x="12642" y="14009"/>
                  </a:cubicBezTo>
                  <a:cubicBezTo>
                    <a:pt x="12301" y="14805"/>
                    <a:pt x="11837" y="15382"/>
                    <a:pt x="11304" y="15605"/>
                  </a:cubicBezTo>
                  <a:moveTo>
                    <a:pt x="11304" y="8815"/>
                  </a:moveTo>
                  <a:cubicBezTo>
                    <a:pt x="11890" y="8776"/>
                    <a:pt x="12443" y="8669"/>
                    <a:pt x="12949" y="8507"/>
                  </a:cubicBezTo>
                  <a:cubicBezTo>
                    <a:pt x="13093" y="9053"/>
                    <a:pt x="13193" y="9652"/>
                    <a:pt x="13226" y="10297"/>
                  </a:cubicBezTo>
                  <a:lnTo>
                    <a:pt x="11304" y="10297"/>
                  </a:lnTo>
                  <a:cubicBezTo>
                    <a:pt x="11304" y="10297"/>
                    <a:pt x="11304" y="8815"/>
                    <a:pt x="11304" y="8815"/>
                  </a:cubicBezTo>
                  <a:close/>
                  <a:moveTo>
                    <a:pt x="11304" y="5995"/>
                  </a:moveTo>
                  <a:cubicBezTo>
                    <a:pt x="11837" y="6218"/>
                    <a:pt x="12301" y="6795"/>
                    <a:pt x="12642" y="7591"/>
                  </a:cubicBezTo>
                  <a:cubicBezTo>
                    <a:pt x="12233" y="7714"/>
                    <a:pt x="11784" y="7800"/>
                    <a:pt x="11304" y="7835"/>
                  </a:cubicBezTo>
                  <a:cubicBezTo>
                    <a:pt x="11304" y="7835"/>
                    <a:pt x="11304" y="5995"/>
                    <a:pt x="11304" y="5995"/>
                  </a:cubicBezTo>
                  <a:close/>
                  <a:moveTo>
                    <a:pt x="13893" y="6998"/>
                  </a:moveTo>
                  <a:cubicBezTo>
                    <a:pt x="13781" y="7079"/>
                    <a:pt x="13660" y="7155"/>
                    <a:pt x="13529" y="7227"/>
                  </a:cubicBezTo>
                  <a:cubicBezTo>
                    <a:pt x="13410" y="6960"/>
                    <a:pt x="13280" y="6708"/>
                    <a:pt x="13136" y="6480"/>
                  </a:cubicBezTo>
                  <a:cubicBezTo>
                    <a:pt x="13407" y="6627"/>
                    <a:pt x="13656" y="6805"/>
                    <a:pt x="13893" y="6998"/>
                  </a:cubicBezTo>
                  <a:moveTo>
                    <a:pt x="15676" y="10297"/>
                  </a:moveTo>
                  <a:lnTo>
                    <a:pt x="14228" y="10297"/>
                  </a:lnTo>
                  <a:cubicBezTo>
                    <a:pt x="14189" y="9520"/>
                    <a:pt x="14060" y="8790"/>
                    <a:pt x="13863" y="8130"/>
                  </a:cubicBezTo>
                  <a:cubicBezTo>
                    <a:pt x="14123" y="7994"/>
                    <a:pt x="14366" y="7844"/>
                    <a:pt x="14578" y="7677"/>
                  </a:cubicBezTo>
                  <a:cubicBezTo>
                    <a:pt x="15177" y="8405"/>
                    <a:pt x="15574" y="9305"/>
                    <a:pt x="15676" y="10297"/>
                  </a:cubicBezTo>
                  <a:moveTo>
                    <a:pt x="10296" y="7835"/>
                  </a:moveTo>
                  <a:cubicBezTo>
                    <a:pt x="9816" y="7800"/>
                    <a:pt x="9367" y="7714"/>
                    <a:pt x="8958" y="7591"/>
                  </a:cubicBezTo>
                  <a:cubicBezTo>
                    <a:pt x="9299" y="6795"/>
                    <a:pt x="9764" y="6218"/>
                    <a:pt x="10296" y="5995"/>
                  </a:cubicBezTo>
                  <a:cubicBezTo>
                    <a:pt x="10296" y="5995"/>
                    <a:pt x="10296" y="7835"/>
                    <a:pt x="10296" y="7835"/>
                  </a:cubicBezTo>
                  <a:close/>
                  <a:moveTo>
                    <a:pt x="10296" y="10297"/>
                  </a:moveTo>
                  <a:lnTo>
                    <a:pt x="8374" y="10297"/>
                  </a:lnTo>
                  <a:cubicBezTo>
                    <a:pt x="8407" y="9652"/>
                    <a:pt x="8507" y="9053"/>
                    <a:pt x="8651" y="8507"/>
                  </a:cubicBezTo>
                  <a:cubicBezTo>
                    <a:pt x="9158" y="8669"/>
                    <a:pt x="9710" y="8776"/>
                    <a:pt x="10296" y="8815"/>
                  </a:cubicBezTo>
                  <a:cubicBezTo>
                    <a:pt x="10296" y="8815"/>
                    <a:pt x="10296" y="10297"/>
                    <a:pt x="10296" y="10297"/>
                  </a:cubicBezTo>
                  <a:close/>
                  <a:moveTo>
                    <a:pt x="10296" y="12785"/>
                  </a:moveTo>
                  <a:cubicBezTo>
                    <a:pt x="9710" y="12824"/>
                    <a:pt x="9158" y="12931"/>
                    <a:pt x="8651" y="13093"/>
                  </a:cubicBezTo>
                  <a:cubicBezTo>
                    <a:pt x="8507" y="12547"/>
                    <a:pt x="8407" y="11948"/>
                    <a:pt x="8374" y="11304"/>
                  </a:cubicBezTo>
                  <a:lnTo>
                    <a:pt x="10296" y="11304"/>
                  </a:lnTo>
                  <a:cubicBezTo>
                    <a:pt x="10296" y="11304"/>
                    <a:pt x="10296" y="12785"/>
                    <a:pt x="10296" y="12785"/>
                  </a:cubicBezTo>
                  <a:close/>
                  <a:moveTo>
                    <a:pt x="10296" y="15605"/>
                  </a:moveTo>
                  <a:cubicBezTo>
                    <a:pt x="9764" y="15382"/>
                    <a:pt x="9299" y="14805"/>
                    <a:pt x="8958" y="14009"/>
                  </a:cubicBezTo>
                  <a:cubicBezTo>
                    <a:pt x="9367" y="13886"/>
                    <a:pt x="9816" y="13800"/>
                    <a:pt x="10296" y="13766"/>
                  </a:cubicBezTo>
                  <a:cubicBezTo>
                    <a:pt x="10296" y="13766"/>
                    <a:pt x="10296" y="15605"/>
                    <a:pt x="10296" y="15605"/>
                  </a:cubicBezTo>
                  <a:close/>
                  <a:moveTo>
                    <a:pt x="7707" y="14602"/>
                  </a:moveTo>
                  <a:cubicBezTo>
                    <a:pt x="7819" y="14521"/>
                    <a:pt x="7941" y="14445"/>
                    <a:pt x="8071" y="14374"/>
                  </a:cubicBezTo>
                  <a:cubicBezTo>
                    <a:pt x="8190" y="14641"/>
                    <a:pt x="8321" y="14892"/>
                    <a:pt x="8464" y="15120"/>
                  </a:cubicBezTo>
                  <a:cubicBezTo>
                    <a:pt x="8193" y="14973"/>
                    <a:pt x="7944" y="14795"/>
                    <a:pt x="7707" y="14602"/>
                  </a:cubicBezTo>
                  <a:moveTo>
                    <a:pt x="5925" y="11304"/>
                  </a:moveTo>
                  <a:lnTo>
                    <a:pt x="7372" y="11304"/>
                  </a:lnTo>
                  <a:cubicBezTo>
                    <a:pt x="7411" y="12080"/>
                    <a:pt x="7540" y="12810"/>
                    <a:pt x="7737" y="13470"/>
                  </a:cubicBezTo>
                  <a:cubicBezTo>
                    <a:pt x="7477" y="13606"/>
                    <a:pt x="7235" y="13756"/>
                    <a:pt x="7022" y="13923"/>
                  </a:cubicBezTo>
                  <a:cubicBezTo>
                    <a:pt x="6423" y="13195"/>
                    <a:pt x="6026" y="12295"/>
                    <a:pt x="5925" y="11304"/>
                  </a:cubicBezTo>
                  <a:moveTo>
                    <a:pt x="7022" y="7677"/>
                  </a:moveTo>
                  <a:cubicBezTo>
                    <a:pt x="7235" y="7844"/>
                    <a:pt x="7477" y="7994"/>
                    <a:pt x="7737" y="8130"/>
                  </a:cubicBezTo>
                  <a:cubicBezTo>
                    <a:pt x="7540" y="8790"/>
                    <a:pt x="7411" y="9520"/>
                    <a:pt x="7372" y="10297"/>
                  </a:cubicBezTo>
                  <a:lnTo>
                    <a:pt x="5925" y="10297"/>
                  </a:lnTo>
                  <a:cubicBezTo>
                    <a:pt x="6026" y="9305"/>
                    <a:pt x="6423" y="8405"/>
                    <a:pt x="7022" y="7677"/>
                  </a:cubicBezTo>
                  <a:moveTo>
                    <a:pt x="8464" y="6480"/>
                  </a:moveTo>
                  <a:cubicBezTo>
                    <a:pt x="8321" y="6708"/>
                    <a:pt x="8190" y="6960"/>
                    <a:pt x="8071" y="7227"/>
                  </a:cubicBezTo>
                  <a:cubicBezTo>
                    <a:pt x="7941" y="7155"/>
                    <a:pt x="7819" y="7079"/>
                    <a:pt x="7707" y="6998"/>
                  </a:cubicBezTo>
                  <a:cubicBezTo>
                    <a:pt x="7944" y="6805"/>
                    <a:pt x="8193" y="6627"/>
                    <a:pt x="8464" y="6480"/>
                  </a:cubicBezTo>
                  <a:moveTo>
                    <a:pt x="10800" y="4909"/>
                  </a:moveTo>
                  <a:cubicBezTo>
                    <a:pt x="7546" y="4909"/>
                    <a:pt x="4909" y="7546"/>
                    <a:pt x="4909" y="10800"/>
                  </a:cubicBezTo>
                  <a:cubicBezTo>
                    <a:pt x="4909" y="14053"/>
                    <a:pt x="7546" y="16691"/>
                    <a:pt x="10800" y="16691"/>
                  </a:cubicBezTo>
                  <a:cubicBezTo>
                    <a:pt x="14053" y="16691"/>
                    <a:pt x="16691" y="14053"/>
                    <a:pt x="16691" y="10800"/>
                  </a:cubicBezTo>
                  <a:cubicBezTo>
                    <a:pt x="16691" y="7546"/>
                    <a:pt x="14053" y="4909"/>
                    <a:pt x="10800" y="4909"/>
                  </a:cubicBezTo>
                  <a:moveTo>
                    <a:pt x="3233" y="3927"/>
                  </a:moveTo>
                  <a:lnTo>
                    <a:pt x="1473" y="3927"/>
                  </a:lnTo>
                  <a:cubicBezTo>
                    <a:pt x="1202" y="3927"/>
                    <a:pt x="982" y="4147"/>
                    <a:pt x="982" y="4418"/>
                  </a:cubicBezTo>
                  <a:cubicBezTo>
                    <a:pt x="982" y="4690"/>
                    <a:pt x="1202" y="4909"/>
                    <a:pt x="1473" y="4909"/>
                  </a:cubicBezTo>
                  <a:lnTo>
                    <a:pt x="4418" y="4909"/>
                  </a:lnTo>
                  <a:cubicBezTo>
                    <a:pt x="4689" y="4909"/>
                    <a:pt x="4909" y="4690"/>
                    <a:pt x="4909" y="4418"/>
                  </a:cubicBezTo>
                  <a:lnTo>
                    <a:pt x="4909" y="1473"/>
                  </a:lnTo>
                  <a:cubicBezTo>
                    <a:pt x="4909" y="1201"/>
                    <a:pt x="4689" y="982"/>
                    <a:pt x="4418" y="982"/>
                  </a:cubicBezTo>
                  <a:cubicBezTo>
                    <a:pt x="4147" y="982"/>
                    <a:pt x="3927" y="1201"/>
                    <a:pt x="3927" y="1473"/>
                  </a:cubicBezTo>
                  <a:lnTo>
                    <a:pt x="3927" y="3233"/>
                  </a:lnTo>
                  <a:lnTo>
                    <a:pt x="838" y="144"/>
                  </a:lnTo>
                  <a:cubicBezTo>
                    <a:pt x="749" y="55"/>
                    <a:pt x="626" y="0"/>
                    <a:pt x="491" y="0"/>
                  </a:cubicBezTo>
                  <a:cubicBezTo>
                    <a:pt x="220" y="0"/>
                    <a:pt x="0" y="220"/>
                    <a:pt x="0" y="491"/>
                  </a:cubicBezTo>
                  <a:cubicBezTo>
                    <a:pt x="0" y="627"/>
                    <a:pt x="55" y="749"/>
                    <a:pt x="144" y="838"/>
                  </a:cubicBezTo>
                  <a:cubicBezTo>
                    <a:pt x="144" y="838"/>
                    <a:pt x="3233" y="3927"/>
                    <a:pt x="3233" y="3927"/>
                  </a:cubicBezTo>
                  <a:close/>
                  <a:moveTo>
                    <a:pt x="17182" y="4909"/>
                  </a:moveTo>
                  <a:lnTo>
                    <a:pt x="20127" y="4909"/>
                  </a:lnTo>
                  <a:cubicBezTo>
                    <a:pt x="20398" y="4909"/>
                    <a:pt x="20618" y="4690"/>
                    <a:pt x="20618" y="4418"/>
                  </a:cubicBezTo>
                  <a:cubicBezTo>
                    <a:pt x="20618" y="4147"/>
                    <a:pt x="20398" y="3927"/>
                    <a:pt x="20127" y="3927"/>
                  </a:cubicBezTo>
                  <a:lnTo>
                    <a:pt x="18367" y="3927"/>
                  </a:lnTo>
                  <a:lnTo>
                    <a:pt x="21456" y="838"/>
                  </a:lnTo>
                  <a:cubicBezTo>
                    <a:pt x="21545" y="749"/>
                    <a:pt x="21600" y="627"/>
                    <a:pt x="21600" y="491"/>
                  </a:cubicBezTo>
                  <a:cubicBezTo>
                    <a:pt x="21600" y="220"/>
                    <a:pt x="21380" y="0"/>
                    <a:pt x="21109" y="0"/>
                  </a:cubicBezTo>
                  <a:cubicBezTo>
                    <a:pt x="20974" y="0"/>
                    <a:pt x="20851" y="55"/>
                    <a:pt x="20762" y="144"/>
                  </a:cubicBezTo>
                  <a:lnTo>
                    <a:pt x="17673" y="3233"/>
                  </a:lnTo>
                  <a:lnTo>
                    <a:pt x="17673" y="1473"/>
                  </a:lnTo>
                  <a:cubicBezTo>
                    <a:pt x="17673" y="1201"/>
                    <a:pt x="17453" y="982"/>
                    <a:pt x="17182" y="982"/>
                  </a:cubicBezTo>
                  <a:cubicBezTo>
                    <a:pt x="16911" y="982"/>
                    <a:pt x="16691" y="1201"/>
                    <a:pt x="16691" y="1473"/>
                  </a:cubicBezTo>
                  <a:lnTo>
                    <a:pt x="16691" y="4418"/>
                  </a:lnTo>
                  <a:cubicBezTo>
                    <a:pt x="16691" y="4690"/>
                    <a:pt x="16911" y="4909"/>
                    <a:pt x="17182" y="4909"/>
                  </a:cubicBezTo>
                </a:path>
              </a:pathLst>
            </a:custGeom>
            <a:solidFill>
              <a:schemeClr val="bg1"/>
            </a:solidFill>
            <a:ln w="12700">
              <a:miter lim="400000"/>
            </a:ln>
          </p:spPr>
          <p:txBody>
            <a:bodyPr lIns="38090" tIns="38090" rIns="38090" bIns="38090" anchor="ctr"/>
            <a:lstStyle/>
            <a:p>
              <a:pPr defTabSz="457079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2999"/>
            </a:p>
          </p:txBody>
        </p:sp>
        <p:sp>
          <p:nvSpPr>
            <p:cNvPr id="32" name="Rectangle 31"/>
            <p:cNvSpPr/>
            <p:nvPr/>
          </p:nvSpPr>
          <p:spPr>
            <a:xfrm>
              <a:off x="16228" y="8158720"/>
              <a:ext cx="1512177" cy="4001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GB" sz="1000" dirty="0">
                  <a:solidFill>
                    <a:schemeClr val="bg1"/>
                  </a:solidFill>
                </a:rPr>
                <a:t>Ca</a:t>
              </a:r>
              <a:r>
                <a:rPr lang="pl-PL" sz="1000" dirty="0">
                  <a:solidFill>
                    <a:schemeClr val="bg1"/>
                  </a:solidFill>
                </a:rPr>
                <a:t>f</a:t>
              </a:r>
              <a:r>
                <a:rPr lang="en-GB" sz="1000" dirty="0" err="1">
                  <a:solidFill>
                    <a:schemeClr val="bg1"/>
                  </a:solidFill>
                </a:rPr>
                <a:t>eteria</a:t>
              </a:r>
              <a:r>
                <a:rPr lang="en-GB" sz="1000" dirty="0">
                  <a:solidFill>
                    <a:schemeClr val="bg1"/>
                  </a:solidFill>
                </a:rPr>
                <a:t> </a:t>
              </a:r>
              <a:r>
                <a:rPr lang="pl-PL" sz="1000" dirty="0">
                  <a:solidFill>
                    <a:schemeClr val="bg1"/>
                  </a:solidFill>
                </a:rPr>
                <a:t>benefit </a:t>
              </a:r>
              <a:r>
                <a:rPr lang="en-GB" sz="1000" dirty="0">
                  <a:solidFill>
                    <a:schemeClr val="bg1"/>
                  </a:solidFill>
                </a:rPr>
                <a:t>plan </a:t>
              </a:r>
            </a:p>
            <a:p>
              <a:pPr algn="ctr"/>
              <a:r>
                <a:rPr lang="pl-PL" sz="1000" dirty="0">
                  <a:solidFill>
                    <a:schemeClr val="bg1"/>
                  </a:solidFill>
                </a:rPr>
                <a:t>(</a:t>
              </a:r>
              <a:r>
                <a:rPr lang="pl-PL" sz="1000" dirty="0" err="1">
                  <a:solidFill>
                    <a:schemeClr val="bg1"/>
                  </a:solidFill>
                </a:rPr>
                <a:t>inc.</a:t>
              </a:r>
              <a:r>
                <a:rPr lang="en-GB" sz="1000" dirty="0">
                  <a:solidFill>
                    <a:schemeClr val="bg1"/>
                  </a:solidFill>
                </a:rPr>
                <a:t> sport card</a:t>
              </a:r>
              <a:r>
                <a:rPr lang="pl-PL" sz="1000" dirty="0">
                  <a:solidFill>
                    <a:schemeClr val="bg1"/>
                  </a:solidFill>
                </a:rPr>
                <a:t>)</a:t>
              </a:r>
              <a:endParaRPr lang="en-GB" sz="1000" dirty="0">
                <a:solidFill>
                  <a:schemeClr val="bg1"/>
                </a:solidFill>
              </a:endParaRPr>
            </a:p>
          </p:txBody>
        </p:sp>
        <p:sp>
          <p:nvSpPr>
            <p:cNvPr id="90" name="Shape 2781"/>
            <p:cNvSpPr/>
            <p:nvPr/>
          </p:nvSpPr>
          <p:spPr>
            <a:xfrm>
              <a:off x="634938" y="7814730"/>
              <a:ext cx="274756" cy="2747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5891" y="6873"/>
                  </a:moveTo>
                  <a:cubicBezTo>
                    <a:pt x="6162" y="6873"/>
                    <a:pt x="6382" y="6653"/>
                    <a:pt x="6382" y="6382"/>
                  </a:cubicBezTo>
                  <a:lnTo>
                    <a:pt x="6382" y="1473"/>
                  </a:lnTo>
                  <a:cubicBezTo>
                    <a:pt x="6382" y="1201"/>
                    <a:pt x="6162" y="982"/>
                    <a:pt x="5891" y="982"/>
                  </a:cubicBezTo>
                  <a:cubicBezTo>
                    <a:pt x="5620" y="982"/>
                    <a:pt x="5400" y="1201"/>
                    <a:pt x="5400" y="1473"/>
                  </a:cubicBezTo>
                  <a:lnTo>
                    <a:pt x="5400" y="6382"/>
                  </a:lnTo>
                  <a:cubicBezTo>
                    <a:pt x="5400" y="6653"/>
                    <a:pt x="5620" y="6873"/>
                    <a:pt x="5891" y="6873"/>
                  </a:cubicBezTo>
                  <a:moveTo>
                    <a:pt x="2945" y="5891"/>
                  </a:moveTo>
                  <a:cubicBezTo>
                    <a:pt x="3216" y="5891"/>
                    <a:pt x="3436" y="5671"/>
                    <a:pt x="3436" y="5400"/>
                  </a:cubicBezTo>
                  <a:lnTo>
                    <a:pt x="3436" y="2455"/>
                  </a:lnTo>
                  <a:cubicBezTo>
                    <a:pt x="3436" y="2183"/>
                    <a:pt x="3216" y="1964"/>
                    <a:pt x="2945" y="1964"/>
                  </a:cubicBezTo>
                  <a:cubicBezTo>
                    <a:pt x="2675" y="1964"/>
                    <a:pt x="2455" y="2183"/>
                    <a:pt x="2455" y="2455"/>
                  </a:cubicBezTo>
                  <a:lnTo>
                    <a:pt x="2455" y="5400"/>
                  </a:lnTo>
                  <a:cubicBezTo>
                    <a:pt x="2455" y="5671"/>
                    <a:pt x="2675" y="5891"/>
                    <a:pt x="2945" y="5891"/>
                  </a:cubicBezTo>
                  <a:moveTo>
                    <a:pt x="18655" y="15218"/>
                  </a:moveTo>
                  <a:lnTo>
                    <a:pt x="17648" y="15218"/>
                  </a:lnTo>
                  <a:cubicBezTo>
                    <a:pt x="17660" y="15056"/>
                    <a:pt x="17673" y="14893"/>
                    <a:pt x="17673" y="14727"/>
                  </a:cubicBezTo>
                  <a:lnTo>
                    <a:pt x="17673" y="11291"/>
                  </a:lnTo>
                  <a:lnTo>
                    <a:pt x="18655" y="11291"/>
                  </a:lnTo>
                  <a:cubicBezTo>
                    <a:pt x="19739" y="11291"/>
                    <a:pt x="20618" y="12170"/>
                    <a:pt x="20618" y="13255"/>
                  </a:cubicBezTo>
                  <a:cubicBezTo>
                    <a:pt x="20618" y="14339"/>
                    <a:pt x="19739" y="15218"/>
                    <a:pt x="18655" y="15218"/>
                  </a:cubicBezTo>
                  <a:moveTo>
                    <a:pt x="16691" y="14727"/>
                  </a:moveTo>
                  <a:cubicBezTo>
                    <a:pt x="16691" y="15802"/>
                    <a:pt x="16399" y="16805"/>
                    <a:pt x="15896" y="17673"/>
                  </a:cubicBezTo>
                  <a:lnTo>
                    <a:pt x="1777" y="17673"/>
                  </a:lnTo>
                  <a:cubicBezTo>
                    <a:pt x="1274" y="16805"/>
                    <a:pt x="982" y="15802"/>
                    <a:pt x="982" y="14727"/>
                  </a:cubicBezTo>
                  <a:lnTo>
                    <a:pt x="982" y="8836"/>
                  </a:lnTo>
                  <a:lnTo>
                    <a:pt x="16691" y="8836"/>
                  </a:lnTo>
                  <a:cubicBezTo>
                    <a:pt x="16691" y="8836"/>
                    <a:pt x="16691" y="14727"/>
                    <a:pt x="16691" y="14727"/>
                  </a:cubicBezTo>
                  <a:close/>
                  <a:moveTo>
                    <a:pt x="10800" y="20618"/>
                  </a:moveTo>
                  <a:lnTo>
                    <a:pt x="6873" y="20618"/>
                  </a:lnTo>
                  <a:cubicBezTo>
                    <a:pt x="5131" y="20618"/>
                    <a:pt x="3569" y="19857"/>
                    <a:pt x="2491" y="18655"/>
                  </a:cubicBezTo>
                  <a:lnTo>
                    <a:pt x="15182" y="18655"/>
                  </a:lnTo>
                  <a:cubicBezTo>
                    <a:pt x="14103" y="19857"/>
                    <a:pt x="12542" y="20618"/>
                    <a:pt x="10800" y="20618"/>
                  </a:cubicBezTo>
                  <a:moveTo>
                    <a:pt x="18655" y="10309"/>
                  </a:moveTo>
                  <a:lnTo>
                    <a:pt x="17673" y="10309"/>
                  </a:lnTo>
                  <a:lnTo>
                    <a:pt x="17673" y="8836"/>
                  </a:lnTo>
                  <a:cubicBezTo>
                    <a:pt x="17673" y="8295"/>
                    <a:pt x="17233" y="7855"/>
                    <a:pt x="16691" y="7855"/>
                  </a:cubicBezTo>
                  <a:lnTo>
                    <a:pt x="982" y="7855"/>
                  </a:lnTo>
                  <a:cubicBezTo>
                    <a:pt x="440" y="7855"/>
                    <a:pt x="0" y="8295"/>
                    <a:pt x="0" y="8836"/>
                  </a:cubicBezTo>
                  <a:lnTo>
                    <a:pt x="0" y="14727"/>
                  </a:lnTo>
                  <a:cubicBezTo>
                    <a:pt x="0" y="17232"/>
                    <a:pt x="1344" y="19417"/>
                    <a:pt x="3346" y="20618"/>
                  </a:cubicBezTo>
                  <a:lnTo>
                    <a:pt x="491" y="20618"/>
                  </a:lnTo>
                  <a:cubicBezTo>
                    <a:pt x="220" y="20618"/>
                    <a:pt x="0" y="20838"/>
                    <a:pt x="0" y="21109"/>
                  </a:cubicBezTo>
                  <a:cubicBezTo>
                    <a:pt x="0" y="21380"/>
                    <a:pt x="220" y="21600"/>
                    <a:pt x="491" y="21600"/>
                  </a:cubicBezTo>
                  <a:lnTo>
                    <a:pt x="17182" y="21600"/>
                  </a:lnTo>
                  <a:cubicBezTo>
                    <a:pt x="17453" y="21600"/>
                    <a:pt x="17673" y="21380"/>
                    <a:pt x="17673" y="21109"/>
                  </a:cubicBezTo>
                  <a:cubicBezTo>
                    <a:pt x="17673" y="20838"/>
                    <a:pt x="17453" y="20618"/>
                    <a:pt x="17182" y="20618"/>
                  </a:cubicBezTo>
                  <a:lnTo>
                    <a:pt x="14330" y="20618"/>
                  </a:lnTo>
                  <a:cubicBezTo>
                    <a:pt x="15925" y="19659"/>
                    <a:pt x="17101" y="18074"/>
                    <a:pt x="17511" y="16200"/>
                  </a:cubicBezTo>
                  <a:lnTo>
                    <a:pt x="18655" y="16200"/>
                  </a:lnTo>
                  <a:cubicBezTo>
                    <a:pt x="20281" y="16200"/>
                    <a:pt x="21600" y="14882"/>
                    <a:pt x="21600" y="13255"/>
                  </a:cubicBezTo>
                  <a:cubicBezTo>
                    <a:pt x="21600" y="11628"/>
                    <a:pt x="20281" y="10309"/>
                    <a:pt x="18655" y="10309"/>
                  </a:cubicBezTo>
                  <a:moveTo>
                    <a:pt x="11782" y="5891"/>
                  </a:moveTo>
                  <a:cubicBezTo>
                    <a:pt x="12053" y="5891"/>
                    <a:pt x="12273" y="5671"/>
                    <a:pt x="12273" y="5400"/>
                  </a:cubicBezTo>
                  <a:lnTo>
                    <a:pt x="12273" y="2455"/>
                  </a:lnTo>
                  <a:cubicBezTo>
                    <a:pt x="12273" y="2183"/>
                    <a:pt x="12053" y="1964"/>
                    <a:pt x="11782" y="1964"/>
                  </a:cubicBezTo>
                  <a:cubicBezTo>
                    <a:pt x="11511" y="1964"/>
                    <a:pt x="11291" y="2183"/>
                    <a:pt x="11291" y="2455"/>
                  </a:cubicBezTo>
                  <a:lnTo>
                    <a:pt x="11291" y="5400"/>
                  </a:lnTo>
                  <a:cubicBezTo>
                    <a:pt x="11291" y="5671"/>
                    <a:pt x="11511" y="5891"/>
                    <a:pt x="11782" y="5891"/>
                  </a:cubicBezTo>
                  <a:moveTo>
                    <a:pt x="14727" y="6873"/>
                  </a:moveTo>
                  <a:cubicBezTo>
                    <a:pt x="14998" y="6873"/>
                    <a:pt x="15218" y="6653"/>
                    <a:pt x="15218" y="6382"/>
                  </a:cubicBezTo>
                  <a:lnTo>
                    <a:pt x="15218" y="1473"/>
                  </a:lnTo>
                  <a:cubicBezTo>
                    <a:pt x="15218" y="1201"/>
                    <a:pt x="14998" y="982"/>
                    <a:pt x="14727" y="982"/>
                  </a:cubicBezTo>
                  <a:cubicBezTo>
                    <a:pt x="14456" y="982"/>
                    <a:pt x="14236" y="1201"/>
                    <a:pt x="14236" y="1473"/>
                  </a:cubicBezTo>
                  <a:lnTo>
                    <a:pt x="14236" y="6382"/>
                  </a:lnTo>
                  <a:cubicBezTo>
                    <a:pt x="14236" y="6653"/>
                    <a:pt x="14456" y="6873"/>
                    <a:pt x="14727" y="6873"/>
                  </a:cubicBezTo>
                  <a:moveTo>
                    <a:pt x="8836" y="5891"/>
                  </a:moveTo>
                  <a:cubicBezTo>
                    <a:pt x="9107" y="5891"/>
                    <a:pt x="9327" y="5671"/>
                    <a:pt x="9327" y="5400"/>
                  </a:cubicBezTo>
                  <a:lnTo>
                    <a:pt x="9327" y="491"/>
                  </a:lnTo>
                  <a:cubicBezTo>
                    <a:pt x="9327" y="220"/>
                    <a:pt x="9107" y="0"/>
                    <a:pt x="8836" y="0"/>
                  </a:cubicBezTo>
                  <a:cubicBezTo>
                    <a:pt x="8566" y="0"/>
                    <a:pt x="8345" y="220"/>
                    <a:pt x="8345" y="491"/>
                  </a:cubicBezTo>
                  <a:lnTo>
                    <a:pt x="8345" y="5400"/>
                  </a:lnTo>
                  <a:cubicBezTo>
                    <a:pt x="8345" y="5671"/>
                    <a:pt x="8566" y="5891"/>
                    <a:pt x="8836" y="5891"/>
                  </a:cubicBezTo>
                </a:path>
              </a:pathLst>
            </a:custGeom>
            <a:solidFill>
              <a:schemeClr val="bg1"/>
            </a:solidFill>
            <a:ln w="12700">
              <a:miter lim="400000"/>
            </a:ln>
          </p:spPr>
          <p:txBody>
            <a:bodyPr lIns="38090" tIns="38090" rIns="38090" bIns="38090" anchor="ctr"/>
            <a:lstStyle/>
            <a:p>
              <a:pPr defTabSz="457079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2999"/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5628020" y="7814730"/>
            <a:ext cx="1129242" cy="1516590"/>
            <a:chOff x="5516201" y="7814730"/>
            <a:chExt cx="1129242" cy="1516590"/>
          </a:xfrm>
        </p:grpSpPr>
        <p:sp>
          <p:nvSpPr>
            <p:cNvPr id="80" name="Rectangle 79"/>
            <p:cNvSpPr/>
            <p:nvPr/>
          </p:nvSpPr>
          <p:spPr>
            <a:xfrm>
              <a:off x="5516201" y="8931210"/>
              <a:ext cx="1129242" cy="4001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GB" sz="1000" dirty="0">
                  <a:solidFill>
                    <a:schemeClr val="bg1"/>
                  </a:solidFill>
                </a:rPr>
                <a:t>Private </a:t>
              </a:r>
            </a:p>
            <a:p>
              <a:pPr algn="ctr"/>
              <a:r>
                <a:rPr lang="en-GB" sz="1000" dirty="0">
                  <a:solidFill>
                    <a:schemeClr val="bg1"/>
                  </a:solidFill>
                </a:rPr>
                <a:t>healthcare</a:t>
              </a:r>
            </a:p>
          </p:txBody>
        </p:sp>
        <p:sp>
          <p:nvSpPr>
            <p:cNvPr id="104" name="Shape 2766"/>
            <p:cNvSpPr/>
            <p:nvPr/>
          </p:nvSpPr>
          <p:spPr>
            <a:xfrm>
              <a:off x="5964623" y="8604261"/>
              <a:ext cx="232399" cy="2323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5709" y="11782"/>
                  </a:moveTo>
                  <a:lnTo>
                    <a:pt x="11782" y="11782"/>
                  </a:lnTo>
                  <a:lnTo>
                    <a:pt x="11782" y="15709"/>
                  </a:lnTo>
                  <a:lnTo>
                    <a:pt x="9818" y="15709"/>
                  </a:lnTo>
                  <a:lnTo>
                    <a:pt x="9818" y="11782"/>
                  </a:lnTo>
                  <a:lnTo>
                    <a:pt x="5891" y="11782"/>
                  </a:lnTo>
                  <a:lnTo>
                    <a:pt x="5891" y="9818"/>
                  </a:lnTo>
                  <a:lnTo>
                    <a:pt x="9818" y="9818"/>
                  </a:lnTo>
                  <a:lnTo>
                    <a:pt x="9818" y="5891"/>
                  </a:lnTo>
                  <a:lnTo>
                    <a:pt x="11782" y="5891"/>
                  </a:lnTo>
                  <a:lnTo>
                    <a:pt x="11782" y="9818"/>
                  </a:lnTo>
                  <a:lnTo>
                    <a:pt x="15709" y="9818"/>
                  </a:lnTo>
                  <a:cubicBezTo>
                    <a:pt x="15709" y="9818"/>
                    <a:pt x="15709" y="11782"/>
                    <a:pt x="15709" y="11782"/>
                  </a:cubicBezTo>
                  <a:close/>
                  <a:moveTo>
                    <a:pt x="15709" y="8836"/>
                  </a:moveTo>
                  <a:lnTo>
                    <a:pt x="12764" y="8836"/>
                  </a:lnTo>
                  <a:lnTo>
                    <a:pt x="12764" y="5891"/>
                  </a:lnTo>
                  <a:cubicBezTo>
                    <a:pt x="12764" y="5349"/>
                    <a:pt x="12324" y="4909"/>
                    <a:pt x="11782" y="4909"/>
                  </a:cubicBezTo>
                  <a:lnTo>
                    <a:pt x="9818" y="4909"/>
                  </a:lnTo>
                  <a:cubicBezTo>
                    <a:pt x="9276" y="4909"/>
                    <a:pt x="8836" y="5349"/>
                    <a:pt x="8836" y="5891"/>
                  </a:cubicBezTo>
                  <a:lnTo>
                    <a:pt x="8836" y="8836"/>
                  </a:lnTo>
                  <a:lnTo>
                    <a:pt x="5891" y="8836"/>
                  </a:lnTo>
                  <a:cubicBezTo>
                    <a:pt x="5349" y="8836"/>
                    <a:pt x="4909" y="9276"/>
                    <a:pt x="4909" y="9818"/>
                  </a:cubicBezTo>
                  <a:lnTo>
                    <a:pt x="4909" y="11782"/>
                  </a:lnTo>
                  <a:cubicBezTo>
                    <a:pt x="4909" y="12324"/>
                    <a:pt x="5349" y="12764"/>
                    <a:pt x="5891" y="12764"/>
                  </a:cubicBezTo>
                  <a:lnTo>
                    <a:pt x="8836" y="12764"/>
                  </a:lnTo>
                  <a:lnTo>
                    <a:pt x="8836" y="15709"/>
                  </a:lnTo>
                  <a:cubicBezTo>
                    <a:pt x="8836" y="16251"/>
                    <a:pt x="9276" y="16691"/>
                    <a:pt x="9818" y="16691"/>
                  </a:cubicBezTo>
                  <a:lnTo>
                    <a:pt x="11782" y="16691"/>
                  </a:lnTo>
                  <a:cubicBezTo>
                    <a:pt x="12324" y="16691"/>
                    <a:pt x="12764" y="16251"/>
                    <a:pt x="12764" y="15709"/>
                  </a:cubicBezTo>
                  <a:lnTo>
                    <a:pt x="12764" y="12764"/>
                  </a:lnTo>
                  <a:lnTo>
                    <a:pt x="15709" y="12764"/>
                  </a:lnTo>
                  <a:cubicBezTo>
                    <a:pt x="16251" y="12764"/>
                    <a:pt x="16691" y="12324"/>
                    <a:pt x="16691" y="11782"/>
                  </a:cubicBezTo>
                  <a:lnTo>
                    <a:pt x="16691" y="9818"/>
                  </a:lnTo>
                  <a:cubicBezTo>
                    <a:pt x="16691" y="9276"/>
                    <a:pt x="16251" y="8836"/>
                    <a:pt x="15709" y="8836"/>
                  </a:cubicBezTo>
                  <a:moveTo>
                    <a:pt x="20618" y="19636"/>
                  </a:moveTo>
                  <a:cubicBezTo>
                    <a:pt x="20618" y="20178"/>
                    <a:pt x="20178" y="20618"/>
                    <a:pt x="19636" y="20618"/>
                  </a:cubicBezTo>
                  <a:lnTo>
                    <a:pt x="1964" y="20618"/>
                  </a:lnTo>
                  <a:cubicBezTo>
                    <a:pt x="1422" y="20618"/>
                    <a:pt x="982" y="20178"/>
                    <a:pt x="982" y="19636"/>
                  </a:cubicBezTo>
                  <a:lnTo>
                    <a:pt x="982" y="1964"/>
                  </a:lnTo>
                  <a:cubicBezTo>
                    <a:pt x="982" y="1422"/>
                    <a:pt x="1422" y="982"/>
                    <a:pt x="1964" y="982"/>
                  </a:cubicBezTo>
                  <a:lnTo>
                    <a:pt x="19636" y="982"/>
                  </a:lnTo>
                  <a:cubicBezTo>
                    <a:pt x="20178" y="982"/>
                    <a:pt x="20618" y="1422"/>
                    <a:pt x="20618" y="1964"/>
                  </a:cubicBezTo>
                  <a:cubicBezTo>
                    <a:pt x="20618" y="1964"/>
                    <a:pt x="20618" y="19636"/>
                    <a:pt x="20618" y="19636"/>
                  </a:cubicBezTo>
                  <a:close/>
                  <a:moveTo>
                    <a:pt x="19636" y="0"/>
                  </a:moveTo>
                  <a:lnTo>
                    <a:pt x="1964" y="0"/>
                  </a:lnTo>
                  <a:cubicBezTo>
                    <a:pt x="879" y="0"/>
                    <a:pt x="0" y="879"/>
                    <a:pt x="0" y="1964"/>
                  </a:cubicBezTo>
                  <a:lnTo>
                    <a:pt x="0" y="19636"/>
                  </a:lnTo>
                  <a:cubicBezTo>
                    <a:pt x="0" y="20721"/>
                    <a:pt x="879" y="21600"/>
                    <a:pt x="1964" y="21600"/>
                  </a:cubicBezTo>
                  <a:lnTo>
                    <a:pt x="19636" y="21600"/>
                  </a:lnTo>
                  <a:cubicBezTo>
                    <a:pt x="20721" y="21600"/>
                    <a:pt x="21600" y="20721"/>
                    <a:pt x="21600" y="19636"/>
                  </a:cubicBezTo>
                  <a:lnTo>
                    <a:pt x="21600" y="1964"/>
                  </a:lnTo>
                  <a:cubicBezTo>
                    <a:pt x="21600" y="879"/>
                    <a:pt x="20721" y="0"/>
                    <a:pt x="19636" y="0"/>
                  </a:cubicBezTo>
                </a:path>
              </a:pathLst>
            </a:custGeom>
            <a:solidFill>
              <a:schemeClr val="bg1"/>
            </a:solidFill>
            <a:ln w="12700">
              <a:miter lim="400000"/>
            </a:ln>
          </p:spPr>
          <p:txBody>
            <a:bodyPr lIns="38090" tIns="38090" rIns="38090" bIns="38090" anchor="ctr"/>
            <a:lstStyle/>
            <a:p>
              <a:pPr defTabSz="457079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2999"/>
            </a:p>
          </p:txBody>
        </p:sp>
        <p:sp>
          <p:nvSpPr>
            <p:cNvPr id="68" name="Rectangle 67"/>
            <p:cNvSpPr/>
            <p:nvPr/>
          </p:nvSpPr>
          <p:spPr>
            <a:xfrm>
              <a:off x="5516201" y="8158720"/>
              <a:ext cx="1129242" cy="4001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pl-PL" sz="1000" dirty="0" err="1">
                  <a:solidFill>
                    <a:schemeClr val="bg1"/>
                  </a:solidFill>
                </a:rPr>
                <a:t>Attractive</a:t>
              </a:r>
              <a:r>
                <a:rPr lang="pl-PL" sz="1000" dirty="0">
                  <a:solidFill>
                    <a:schemeClr val="bg1"/>
                  </a:solidFill>
                </a:rPr>
                <a:t> </a:t>
              </a:r>
              <a:r>
                <a:rPr lang="pl-PL" sz="1000" dirty="0" err="1">
                  <a:solidFill>
                    <a:schemeClr val="bg1"/>
                  </a:solidFill>
                </a:rPr>
                <a:t>office</a:t>
              </a:r>
              <a:r>
                <a:rPr lang="pl-PL" sz="1000" dirty="0">
                  <a:solidFill>
                    <a:schemeClr val="bg1"/>
                  </a:solidFill>
                </a:rPr>
                <a:t> </a:t>
              </a:r>
              <a:r>
                <a:rPr lang="pl-PL" sz="1000" dirty="0" err="1">
                  <a:solidFill>
                    <a:schemeClr val="bg1"/>
                  </a:solidFill>
                </a:rPr>
                <a:t>location</a:t>
              </a:r>
              <a:endParaRPr lang="en-GB" sz="1000" dirty="0">
                <a:solidFill>
                  <a:schemeClr val="bg1"/>
                </a:solidFill>
              </a:endParaRPr>
            </a:p>
          </p:txBody>
        </p:sp>
        <p:sp>
          <p:nvSpPr>
            <p:cNvPr id="47" name="Shape 2934"/>
            <p:cNvSpPr/>
            <p:nvPr/>
          </p:nvSpPr>
          <p:spPr>
            <a:xfrm>
              <a:off x="5993490" y="7814730"/>
              <a:ext cx="174665" cy="2494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10800"/>
                  </a:moveTo>
                  <a:cubicBezTo>
                    <a:pt x="8563" y="10800"/>
                    <a:pt x="6750" y="9481"/>
                    <a:pt x="6750" y="7855"/>
                  </a:cubicBezTo>
                  <a:cubicBezTo>
                    <a:pt x="6750" y="6228"/>
                    <a:pt x="8563" y="4909"/>
                    <a:pt x="10800" y="4909"/>
                  </a:cubicBezTo>
                  <a:cubicBezTo>
                    <a:pt x="13037" y="4909"/>
                    <a:pt x="14850" y="6228"/>
                    <a:pt x="14850" y="7855"/>
                  </a:cubicBezTo>
                  <a:cubicBezTo>
                    <a:pt x="14850" y="9481"/>
                    <a:pt x="13037" y="10800"/>
                    <a:pt x="10800" y="10800"/>
                  </a:cubicBezTo>
                  <a:moveTo>
                    <a:pt x="10800" y="3927"/>
                  </a:moveTo>
                  <a:cubicBezTo>
                    <a:pt x="7817" y="3927"/>
                    <a:pt x="5400" y="5686"/>
                    <a:pt x="5400" y="7855"/>
                  </a:cubicBezTo>
                  <a:cubicBezTo>
                    <a:pt x="5400" y="10023"/>
                    <a:pt x="7817" y="11782"/>
                    <a:pt x="10800" y="11782"/>
                  </a:cubicBezTo>
                  <a:cubicBezTo>
                    <a:pt x="13783" y="11782"/>
                    <a:pt x="16200" y="10023"/>
                    <a:pt x="16200" y="7855"/>
                  </a:cubicBezTo>
                  <a:cubicBezTo>
                    <a:pt x="16200" y="5686"/>
                    <a:pt x="13783" y="3927"/>
                    <a:pt x="10800" y="3927"/>
                  </a:cubicBezTo>
                  <a:moveTo>
                    <a:pt x="10800" y="20127"/>
                  </a:moveTo>
                  <a:cubicBezTo>
                    <a:pt x="10800" y="20127"/>
                    <a:pt x="1350" y="13745"/>
                    <a:pt x="1350" y="7855"/>
                  </a:cubicBezTo>
                  <a:cubicBezTo>
                    <a:pt x="1350" y="4059"/>
                    <a:pt x="5581" y="982"/>
                    <a:pt x="10800" y="982"/>
                  </a:cubicBezTo>
                  <a:cubicBezTo>
                    <a:pt x="16019" y="982"/>
                    <a:pt x="20250" y="4059"/>
                    <a:pt x="20250" y="7855"/>
                  </a:cubicBezTo>
                  <a:cubicBezTo>
                    <a:pt x="20250" y="13745"/>
                    <a:pt x="10800" y="20127"/>
                    <a:pt x="10800" y="20127"/>
                  </a:cubicBezTo>
                  <a:moveTo>
                    <a:pt x="10800" y="0"/>
                  </a:moveTo>
                  <a:cubicBezTo>
                    <a:pt x="4836" y="0"/>
                    <a:pt x="0" y="3517"/>
                    <a:pt x="0" y="7855"/>
                  </a:cubicBezTo>
                  <a:cubicBezTo>
                    <a:pt x="0" y="14236"/>
                    <a:pt x="10800" y="21600"/>
                    <a:pt x="10800" y="21600"/>
                  </a:cubicBezTo>
                  <a:cubicBezTo>
                    <a:pt x="10800" y="21600"/>
                    <a:pt x="21600" y="14236"/>
                    <a:pt x="21600" y="7855"/>
                  </a:cubicBezTo>
                  <a:cubicBezTo>
                    <a:pt x="21600" y="3517"/>
                    <a:pt x="16764" y="0"/>
                    <a:pt x="10800" y="0"/>
                  </a:cubicBezTo>
                </a:path>
              </a:pathLst>
            </a:custGeom>
            <a:solidFill>
              <a:schemeClr val="bg1"/>
            </a:solidFill>
            <a:ln w="12700">
              <a:miter lim="400000"/>
            </a:ln>
          </p:spPr>
          <p:txBody>
            <a:bodyPr lIns="38090" tIns="38090" rIns="38090" bIns="38090" anchor="ctr"/>
            <a:lstStyle/>
            <a:p>
              <a:pPr defTabSz="457079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2999"/>
            </a:p>
          </p:txBody>
        </p:sp>
      </p:grpSp>
      <p:grpSp>
        <p:nvGrpSpPr>
          <p:cNvPr id="55" name="Group 54"/>
          <p:cNvGrpSpPr/>
          <p:nvPr/>
        </p:nvGrpSpPr>
        <p:grpSpPr>
          <a:xfrm>
            <a:off x="-378677" y="-172785"/>
            <a:ext cx="7240519" cy="1382142"/>
            <a:chOff x="-378677" y="-172785"/>
            <a:chExt cx="7240519" cy="1382142"/>
          </a:xfrm>
        </p:grpSpPr>
        <p:pic>
          <p:nvPicPr>
            <p:cNvPr id="56" name="Picture 55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t="-2777" r="5772"/>
            <a:stretch/>
          </p:blipFill>
          <p:spPr>
            <a:xfrm>
              <a:off x="4950496" y="-172785"/>
              <a:ext cx="1911346" cy="1382142"/>
            </a:xfrm>
            <a:prstGeom prst="rect">
              <a:avLst/>
            </a:prstGeom>
          </p:spPr>
        </p:pic>
        <p:sp>
          <p:nvSpPr>
            <p:cNvPr id="57" name="Rectangle 56"/>
            <p:cNvSpPr/>
            <p:nvPr/>
          </p:nvSpPr>
          <p:spPr>
            <a:xfrm>
              <a:off x="4934022" y="1"/>
              <a:ext cx="1923978" cy="1174024"/>
            </a:xfrm>
            <a:prstGeom prst="rect">
              <a:avLst/>
            </a:prstGeom>
            <a:gradFill flip="none" rotWithShape="1">
              <a:gsLst>
                <a:gs pos="0">
                  <a:schemeClr val="accent1"/>
                </a:gs>
                <a:gs pos="66000">
                  <a:schemeClr val="accent2">
                    <a:alpha val="46000"/>
                  </a:schemeClr>
                </a:gs>
              </a:gsLst>
              <a:lin ang="189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58" name="Straight Connector 57"/>
            <p:cNvCxnSpPr/>
            <p:nvPr/>
          </p:nvCxnSpPr>
          <p:spPr>
            <a:xfrm>
              <a:off x="-1" y="1203295"/>
              <a:ext cx="6858000" cy="0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9" name="TextBox 58"/>
            <p:cNvSpPr txBox="1"/>
            <p:nvPr/>
          </p:nvSpPr>
          <p:spPr>
            <a:xfrm>
              <a:off x="1320568" y="721395"/>
              <a:ext cx="339227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l-PL" sz="2400" dirty="0" err="1">
                  <a:solidFill>
                    <a:srgbClr val="CA1B71"/>
                  </a:solidFill>
                  <a:latin typeface="Montserrat Black" panose="00000A00000000000000" pitchFamily="2" charset="0"/>
                </a:rPr>
                <a:t>Enjoy</a:t>
              </a:r>
              <a:r>
                <a:rPr lang="pl-PL" sz="2400" dirty="0">
                  <a:latin typeface="Montserrat Black" panose="00000A00000000000000" pitchFamily="2" charset="0"/>
                </a:rPr>
                <a:t> </a:t>
              </a:r>
              <a:r>
                <a:rPr lang="pl-PL" sz="2400" dirty="0" err="1">
                  <a:latin typeface="Montserrat Black" panose="00000A00000000000000" pitchFamily="2" charset="0"/>
                </a:rPr>
                <a:t>what</a:t>
              </a:r>
              <a:r>
                <a:rPr lang="pl-PL" sz="2400" dirty="0">
                  <a:latin typeface="Montserrat Black" panose="00000A00000000000000" pitchFamily="2" charset="0"/>
                </a:rPr>
                <a:t> </a:t>
              </a:r>
              <a:r>
                <a:rPr lang="pl-PL" sz="2400" dirty="0" err="1">
                  <a:latin typeface="Montserrat Black" panose="00000A00000000000000" pitchFamily="2" charset="0"/>
                </a:rPr>
                <a:t>you</a:t>
              </a:r>
              <a:r>
                <a:rPr lang="pl-PL" sz="2400" dirty="0">
                  <a:latin typeface="Montserrat Black" panose="00000A00000000000000" pitchFamily="2" charset="0"/>
                </a:rPr>
                <a:t> do.</a:t>
              </a:r>
              <a:endParaRPr lang="en-GB" sz="2400" dirty="0">
                <a:latin typeface="Montserrat Black" panose="00000A00000000000000" pitchFamily="2" charset="0"/>
              </a:endParaRPr>
            </a:p>
          </p:txBody>
        </p:sp>
        <p:pic>
          <p:nvPicPr>
            <p:cNvPr id="60" name="Picture 59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4675677" y="128875"/>
              <a:ext cx="2028440" cy="1045149"/>
            </a:xfrm>
            <a:prstGeom prst="rect">
              <a:avLst/>
            </a:prstGeom>
          </p:spPr>
        </p:pic>
        <p:pic>
          <p:nvPicPr>
            <p:cNvPr id="61" name="Picture 60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378677" y="-25843"/>
              <a:ext cx="2654731" cy="716919"/>
            </a:xfrm>
            <a:prstGeom prst="rect">
              <a:avLst/>
            </a:prstGeom>
          </p:spPr>
        </p:pic>
      </p:grpSp>
      <p:grpSp>
        <p:nvGrpSpPr>
          <p:cNvPr id="69" name="Group 68"/>
          <p:cNvGrpSpPr/>
          <p:nvPr/>
        </p:nvGrpSpPr>
        <p:grpSpPr>
          <a:xfrm>
            <a:off x="0" y="9333688"/>
            <a:ext cx="6858000" cy="276999"/>
            <a:chOff x="0" y="9276538"/>
            <a:chExt cx="6858000" cy="276999"/>
          </a:xfrm>
        </p:grpSpPr>
        <p:sp>
          <p:nvSpPr>
            <p:cNvPr id="70" name="Rectangle 69">
              <a:hlinkClick r:id="rId6"/>
            </p:cNvPr>
            <p:cNvSpPr/>
            <p:nvPr/>
          </p:nvSpPr>
          <p:spPr>
            <a:xfrm>
              <a:off x="0" y="9287045"/>
              <a:ext cx="6858000" cy="255985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00"/>
            </a:p>
          </p:txBody>
        </p:sp>
        <p:sp>
          <p:nvSpPr>
            <p:cNvPr id="71" name="Rectangle 70"/>
            <p:cNvSpPr/>
            <p:nvPr/>
          </p:nvSpPr>
          <p:spPr>
            <a:xfrm>
              <a:off x="1907589" y="9276538"/>
              <a:ext cx="3042821" cy="276999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lvl="0" algn="ctr"/>
              <a:r>
                <a:rPr lang="pl-PL" sz="1200" dirty="0" err="1">
                  <a:solidFill>
                    <a:prstClr val="white"/>
                  </a:solidFill>
                </a:rPr>
                <a:t>Apply</a:t>
              </a:r>
              <a:r>
                <a:rPr lang="pl-PL" sz="1200" dirty="0">
                  <a:solidFill>
                    <a:prstClr val="white"/>
                  </a:solidFill>
                </a:rPr>
                <a:t> </a:t>
              </a:r>
              <a:r>
                <a:rPr lang="pl-PL" sz="1200" dirty="0" err="1">
                  <a:solidFill>
                    <a:prstClr val="white"/>
                  </a:solidFill>
                </a:rPr>
                <a:t>now</a:t>
              </a:r>
              <a:r>
                <a:rPr lang="pl-PL" sz="1200" dirty="0">
                  <a:solidFill>
                    <a:prstClr val="white"/>
                  </a:solidFill>
                </a:rPr>
                <a:t>:  </a:t>
              </a:r>
              <a:r>
                <a:rPr lang="pl-PL" sz="1200" b="1" dirty="0">
                  <a:solidFill>
                    <a:schemeClr val="bg1"/>
                  </a:solidFill>
                </a:rPr>
                <a:t>recruitment@nglservices.pl</a:t>
              </a:r>
              <a:endParaRPr lang="en-GB" sz="1200" b="1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443815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Rectangle 51"/>
          <p:cNvSpPr/>
          <p:nvPr/>
        </p:nvSpPr>
        <p:spPr>
          <a:xfrm>
            <a:off x="-777" y="2"/>
            <a:ext cx="6858776" cy="73294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bg1"/>
              </a:solidFill>
            </a:endParaRPr>
          </a:p>
        </p:txBody>
      </p:sp>
      <p:grpSp>
        <p:nvGrpSpPr>
          <p:cNvPr id="111" name="Group 110"/>
          <p:cNvGrpSpPr/>
          <p:nvPr/>
        </p:nvGrpSpPr>
        <p:grpSpPr>
          <a:xfrm>
            <a:off x="137400" y="2289860"/>
            <a:ext cx="6534132" cy="2526641"/>
            <a:chOff x="239961" y="5185367"/>
            <a:chExt cx="5889728" cy="2115232"/>
          </a:xfrm>
        </p:grpSpPr>
        <p:sp>
          <p:nvSpPr>
            <p:cNvPr id="112" name="Title 1"/>
            <p:cNvSpPr txBox="1">
              <a:spLocks/>
            </p:cNvSpPr>
            <p:nvPr/>
          </p:nvSpPr>
          <p:spPr>
            <a:xfrm>
              <a:off x="1660813" y="5185367"/>
              <a:ext cx="3111914" cy="417095"/>
            </a:xfrm>
            <a:prstGeom prst="rect">
              <a:avLst/>
            </a:prstGeom>
          </p:spPr>
          <p:txBody>
            <a:bodyPr vert="horz" lIns="91440" tIns="45720" rIns="91440" bIns="45720" rtlCol="0" anchor="b">
              <a:normAutofit/>
            </a:bodyPr>
            <a:lstStyle>
              <a:lvl1pPr algn="ctr" defTabSz="6858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5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pl-PL" sz="1600" dirty="0">
                  <a:ea typeface="Lato Black" charset="0"/>
                  <a:cs typeface="Lato Black" charset="0"/>
                </a:rPr>
                <a:t>Nasze oczekiwania:</a:t>
              </a:r>
              <a:endParaRPr lang="en-US" sz="1600" dirty="0">
                <a:ea typeface="Lato Black" charset="0"/>
                <a:cs typeface="Lato Black" charset="0"/>
              </a:endParaRPr>
            </a:p>
          </p:txBody>
        </p:sp>
        <p:sp>
          <p:nvSpPr>
            <p:cNvPr id="113" name="TextBox 112"/>
            <p:cNvSpPr txBox="1"/>
            <p:nvPr/>
          </p:nvSpPr>
          <p:spPr>
            <a:xfrm>
              <a:off x="239961" y="5580706"/>
              <a:ext cx="5889728" cy="171989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0" indent="-171450" algn="just">
                <a:spcAft>
                  <a:spcPts val="10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</a:pPr>
              <a:r>
                <a:rPr lang="pl-PL" sz="1000" dirty="0">
                  <a:ea typeface="Lato Light" charset="0"/>
                  <a:cs typeface="Lato Light" charset="0"/>
                </a:rPr>
                <a:t>Około 5-6 lat doświadczenia w doradztwie podatkowym</a:t>
              </a:r>
            </a:p>
            <a:p>
              <a:pPr marL="171450" indent="-171450" algn="just">
                <a:spcAft>
                  <a:spcPts val="10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</a:pPr>
              <a:r>
                <a:rPr lang="pl-PL" sz="1000" dirty="0">
                  <a:ea typeface="Lato Light" charset="0"/>
                  <a:cs typeface="Lato Light" charset="0"/>
                </a:rPr>
                <a:t>Samodzielność w realizacji powierzonych projektów</a:t>
              </a:r>
            </a:p>
            <a:p>
              <a:pPr marL="171450" indent="-171450" algn="just">
                <a:spcAft>
                  <a:spcPts val="10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</a:pPr>
              <a:r>
                <a:rPr lang="pl-PL" sz="1000" dirty="0">
                  <a:ea typeface="Lato Light" charset="0"/>
                  <a:cs typeface="Lato Light" charset="0"/>
                </a:rPr>
                <a:t>Koordynacja pracy zespołu i umiejętności mentorskie</a:t>
              </a:r>
            </a:p>
            <a:p>
              <a:pPr marL="171450" indent="-171450" algn="just">
                <a:spcAft>
                  <a:spcPts val="10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</a:pPr>
              <a:r>
                <a:rPr lang="pl-PL" sz="1000" dirty="0">
                  <a:ea typeface="Lato Light" charset="0"/>
                  <a:cs typeface="Lato Light" charset="0"/>
                </a:rPr>
                <a:t>Wysoce rozwinięta umiejętność zarządzania zadaniami oraz dzielenia się wiedzą i najlepszymi praktykami </a:t>
              </a:r>
              <a:br>
                <a:rPr lang="pl-PL" sz="1000" dirty="0">
                  <a:ea typeface="Lato Light" charset="0"/>
                  <a:cs typeface="Lato Light" charset="0"/>
                </a:rPr>
              </a:br>
              <a:r>
                <a:rPr lang="pl-PL" sz="1000" dirty="0">
                  <a:ea typeface="Lato Light" charset="0"/>
                  <a:cs typeface="Lato Light" charset="0"/>
                </a:rPr>
                <a:t>z członkami zespołu</a:t>
              </a:r>
            </a:p>
            <a:p>
              <a:pPr marL="171450" indent="-171450" algn="just">
                <a:spcAft>
                  <a:spcPts val="10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</a:pPr>
              <a:r>
                <a:rPr lang="pl-PL" sz="1000" dirty="0">
                  <a:ea typeface="Lato Light" charset="0"/>
                  <a:cs typeface="Lato Light" charset="0"/>
                </a:rPr>
                <a:t>Umiejętność utrzymywania i zarządzania relacjami z klientami</a:t>
              </a:r>
            </a:p>
            <a:p>
              <a:pPr marL="171450" indent="-171450" algn="just">
                <a:spcAft>
                  <a:spcPts val="10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</a:pPr>
              <a:r>
                <a:rPr lang="pl-PL" sz="1000" dirty="0">
                  <a:ea typeface="Lato Light" charset="0"/>
                  <a:cs typeface="Lato Light" charset="0"/>
                </a:rPr>
                <a:t>Zainteresowanie rozwojem w zakresie pozyskiwania nowych klientów i/lub projektów </a:t>
              </a:r>
            </a:p>
            <a:p>
              <a:pPr marL="171450" indent="-171450" algn="just">
                <a:spcAft>
                  <a:spcPts val="10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</a:pPr>
              <a:r>
                <a:rPr lang="pl-PL" sz="1000" dirty="0">
                  <a:ea typeface="Lato Light" charset="0"/>
                  <a:cs typeface="Lato Light" charset="0"/>
                </a:rPr>
                <a:t>Umiejętność współpracy z innymi zespołami (w tym tworzenie interdyscyplinarnych zespołów projektowych: prawo, księgowość i doradztwo biznesowe)</a:t>
              </a:r>
            </a:p>
            <a:p>
              <a:pPr marL="171450" indent="-171450" algn="just">
                <a:spcAft>
                  <a:spcPts val="10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</a:pPr>
              <a:r>
                <a:rPr lang="pl-PL" sz="1000" dirty="0">
                  <a:ea typeface="Lato Light" charset="0"/>
                  <a:cs typeface="Lato Light" charset="0"/>
                </a:rPr>
                <a:t>Biegła znajomość języka angielskiego, w mowie i w piśmie</a:t>
              </a:r>
            </a:p>
            <a:p>
              <a:pPr marL="171450" indent="-171450" algn="just">
                <a:spcAft>
                  <a:spcPts val="10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</a:pPr>
              <a:r>
                <a:rPr lang="pl-PL" sz="1000" dirty="0">
                  <a:ea typeface="Lato Light" charset="0"/>
                  <a:cs typeface="Lato Light" charset="0"/>
                </a:rPr>
                <a:t>Bardzo dobra znajomość MS Office (MS Excel, MS Word, PowerPoint)</a:t>
              </a:r>
            </a:p>
            <a:p>
              <a:pPr marL="171450" indent="-171450" algn="just">
                <a:spcAft>
                  <a:spcPts val="10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</a:pPr>
              <a:r>
                <a:rPr lang="pl-PL" sz="1000" dirty="0">
                  <a:ea typeface="Lato Light" charset="0"/>
                  <a:cs typeface="Lato Light" charset="0"/>
                </a:rPr>
                <a:t>Tytuł Doradcy Podatkowego lub w trakcie uzyskiwania odpowiednich kwalifikacji</a:t>
              </a:r>
            </a:p>
          </p:txBody>
        </p:sp>
      </p:grpSp>
      <p:grpSp>
        <p:nvGrpSpPr>
          <p:cNvPr id="42" name="Group 41"/>
          <p:cNvGrpSpPr/>
          <p:nvPr/>
        </p:nvGrpSpPr>
        <p:grpSpPr>
          <a:xfrm>
            <a:off x="104828" y="4868411"/>
            <a:ext cx="6690378" cy="2418205"/>
            <a:chOff x="221082" y="5323504"/>
            <a:chExt cx="5889729" cy="2024451"/>
          </a:xfrm>
        </p:grpSpPr>
        <p:sp>
          <p:nvSpPr>
            <p:cNvPr id="43" name="Title 1"/>
            <p:cNvSpPr txBox="1">
              <a:spLocks/>
            </p:cNvSpPr>
            <p:nvPr/>
          </p:nvSpPr>
          <p:spPr>
            <a:xfrm>
              <a:off x="1666824" y="5323504"/>
              <a:ext cx="3111914" cy="417095"/>
            </a:xfrm>
            <a:prstGeom prst="rect">
              <a:avLst/>
            </a:prstGeom>
          </p:spPr>
          <p:txBody>
            <a:bodyPr vert="horz" lIns="91440" tIns="45720" rIns="91440" bIns="45720" rtlCol="0" anchor="b">
              <a:normAutofit/>
            </a:bodyPr>
            <a:lstStyle>
              <a:lvl1pPr algn="ctr" defTabSz="6858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5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pl-PL" sz="1600" dirty="0">
                  <a:ea typeface="Lato Black" charset="0"/>
                  <a:cs typeface="Lato Black" charset="0"/>
                </a:rPr>
                <a:t>Twoje zadania:</a:t>
              </a:r>
              <a:endParaRPr lang="en-US" sz="1600" dirty="0">
                <a:ea typeface="Lato Black" charset="0"/>
                <a:cs typeface="Lato Black" charset="0"/>
              </a:endParaRP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221082" y="5756895"/>
              <a:ext cx="5889729" cy="15910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0" lvl="0" indent="-171450" algn="just">
                <a:spcAft>
                  <a:spcPts val="10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</a:pPr>
              <a:r>
                <a:rPr lang="pl-PL" sz="1000" dirty="0">
                  <a:ea typeface="Lato Light" charset="0"/>
                  <a:cs typeface="Lato Light" charset="0"/>
                </a:rPr>
                <a:t>Zarządzanie i aktywny udział w różnorodnych projektach podatkowych</a:t>
              </a:r>
            </a:p>
            <a:p>
              <a:pPr marL="171450" lvl="0" indent="-171450" algn="just">
                <a:spcAft>
                  <a:spcPts val="10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</a:pPr>
              <a:r>
                <a:rPr lang="pl-PL" sz="1000" dirty="0">
                  <a:ea typeface="Lato Light" charset="0"/>
                  <a:cs typeface="Lato Light" charset="0"/>
                </a:rPr>
                <a:t>Analiza przepisów, orzecznictwa oraz interpretacji podatkowych, a także nadzór nad przygotowywanymi materiałami</a:t>
              </a:r>
            </a:p>
            <a:p>
              <a:pPr marL="171450" lvl="0" indent="-171450" algn="just">
                <a:spcAft>
                  <a:spcPts val="10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</a:pPr>
              <a:r>
                <a:rPr lang="pl-PL" sz="1000" dirty="0">
                  <a:ea typeface="Lato Light" charset="0"/>
                  <a:cs typeface="Lato Light" charset="0"/>
                </a:rPr>
                <a:t>Przygotowywanie i weryfikacja opinii, prezentacji, komentarzy oraz raportów</a:t>
              </a:r>
            </a:p>
            <a:p>
              <a:pPr marL="171450" lvl="0" indent="-171450" algn="just">
                <a:spcAft>
                  <a:spcPts val="10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</a:pPr>
              <a:r>
                <a:rPr lang="pl-PL" sz="1000" dirty="0">
                  <a:ea typeface="Lato Light" charset="0"/>
                  <a:cs typeface="Lato Light" charset="0"/>
                </a:rPr>
                <a:t>Analiza dokumentacji i informacji dostarczonych przez klientów</a:t>
              </a:r>
            </a:p>
            <a:p>
              <a:pPr marL="171450" lvl="0" indent="-171450" algn="just">
                <a:spcAft>
                  <a:spcPts val="10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</a:pPr>
              <a:r>
                <a:rPr lang="pl-PL" sz="1000" dirty="0">
                  <a:ea typeface="Lato Light" charset="0"/>
                  <a:cs typeface="Lato Light" charset="0"/>
                </a:rPr>
                <a:t>Kontakt z klientami w ramach realizacji projektów</a:t>
              </a:r>
            </a:p>
            <a:p>
              <a:pPr marL="171450" lvl="0" indent="-171450" algn="just">
                <a:spcAft>
                  <a:spcPts val="10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</a:pPr>
              <a:r>
                <a:rPr lang="pl-PL" sz="1000" dirty="0">
                  <a:ea typeface="Lato Light" charset="0"/>
                  <a:cs typeface="Lato Light" charset="0"/>
                </a:rPr>
                <a:t>Zarządzanie codziennymi relacjami z klientami</a:t>
              </a:r>
            </a:p>
            <a:p>
              <a:pPr marL="171450" lvl="0" indent="-171450" algn="just">
                <a:spcAft>
                  <a:spcPts val="10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</a:pPr>
              <a:r>
                <a:rPr lang="pl-PL" sz="1000" dirty="0">
                  <a:ea typeface="Lato Light" charset="0"/>
                  <a:cs typeface="Lato Light" charset="0"/>
                </a:rPr>
                <a:t>Ścisła współpraca z innymi działami Grupy NGL, w szczególności z NGL Legal i NGL Services</a:t>
              </a:r>
            </a:p>
            <a:p>
              <a:pPr marL="171450" lvl="0" indent="-171450" algn="just">
                <a:spcAft>
                  <a:spcPts val="10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</a:pPr>
              <a:r>
                <a:rPr lang="pl-PL" sz="1000" dirty="0">
                  <a:ea typeface="Lato Light" charset="0"/>
                  <a:cs typeface="Lato Light" charset="0"/>
                </a:rPr>
                <a:t>Aktywny udział w działaniach rozwoju biznesu, w tym spotkaniach z obecnymi i potencjalnymi klientami</a:t>
              </a:r>
            </a:p>
            <a:p>
              <a:pPr marL="171450" lvl="0" indent="-171450" algn="just">
                <a:spcAft>
                  <a:spcPts val="10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</a:pPr>
              <a:r>
                <a:rPr lang="pl-PL" sz="1000" dirty="0">
                  <a:ea typeface="Lato Light" charset="0"/>
                  <a:cs typeface="Lato Light" charset="0"/>
                </a:rPr>
                <a:t>Przygotowywanie ofert dla klientów</a:t>
              </a:r>
            </a:p>
            <a:p>
              <a:pPr marL="171450" lvl="0" indent="-171450" algn="just">
                <a:spcAft>
                  <a:spcPts val="10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</a:pPr>
              <a:r>
                <a:rPr lang="pl-PL" sz="1000" dirty="0">
                  <a:ea typeface="Lato Light" charset="0"/>
                  <a:cs typeface="Lato Light" charset="0"/>
                </a:rPr>
                <a:t>Opracowywanie i nadzór nad materiałami szkoleniowymi; prowadzenie szkoleń</a:t>
              </a:r>
            </a:p>
          </p:txBody>
        </p:sp>
      </p:grpSp>
      <p:sp>
        <p:nvSpPr>
          <p:cNvPr id="49" name="Title 1"/>
          <p:cNvSpPr txBox="1">
            <a:spLocks/>
          </p:cNvSpPr>
          <p:nvPr/>
        </p:nvSpPr>
        <p:spPr>
          <a:xfrm>
            <a:off x="-57829" y="810111"/>
            <a:ext cx="6929561" cy="141796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2000" dirty="0">
                <a:ea typeface="Lato Black" charset="0"/>
                <a:cs typeface="Lato Black" charset="0"/>
              </a:rPr>
              <a:t>Poszukujemy </a:t>
            </a:r>
          </a:p>
          <a:p>
            <a:r>
              <a:rPr lang="pl-PL" sz="2000" b="1" dirty="0">
                <a:ea typeface="Lato Black" charset="0"/>
                <a:cs typeface="Lato Black" charset="0"/>
              </a:rPr>
              <a:t>Menedżera Podatkowego (k/m)</a:t>
            </a:r>
            <a:br>
              <a:rPr lang="pl-PL" sz="1600" b="1" dirty="0">
                <a:ea typeface="Lato Black" charset="0"/>
                <a:cs typeface="Lato Black" charset="0"/>
              </a:rPr>
            </a:br>
            <a:r>
              <a:rPr lang="en-GB" sz="1600" dirty="0">
                <a:ea typeface="Lato Black" charset="0"/>
                <a:cs typeface="Lato Black" charset="0"/>
              </a:rPr>
              <a:t>(</a:t>
            </a:r>
            <a:r>
              <a:rPr lang="pl-PL" sz="1600" dirty="0">
                <a:ea typeface="Lato Black" charset="0"/>
                <a:cs typeface="Lato Black" charset="0"/>
              </a:rPr>
              <a:t>Warszawa</a:t>
            </a:r>
            <a:r>
              <a:rPr lang="en-GB" sz="1600" dirty="0">
                <a:ea typeface="Lato Black" charset="0"/>
                <a:cs typeface="Lato Black" charset="0"/>
              </a:rPr>
              <a:t>) ref. no. </a:t>
            </a:r>
            <a:r>
              <a:rPr lang="pl-PL" sz="1600" dirty="0">
                <a:ea typeface="Lato Black" charset="0"/>
                <a:cs typeface="Lato Black" charset="0"/>
              </a:rPr>
              <a:t>1</a:t>
            </a:r>
            <a:r>
              <a:rPr lang="en-GB" sz="1600" dirty="0">
                <a:ea typeface="Lato Black" charset="0"/>
                <a:cs typeface="Lato Black" charset="0"/>
              </a:rPr>
              <a:t>/</a:t>
            </a:r>
            <a:r>
              <a:rPr lang="pl-PL" sz="1600" dirty="0">
                <a:ea typeface="Lato Black" charset="0"/>
                <a:cs typeface="Lato Black" charset="0"/>
              </a:rPr>
              <a:t>TAX</a:t>
            </a:r>
            <a:r>
              <a:rPr lang="en-GB" sz="1600" dirty="0">
                <a:ea typeface="Lato Black" charset="0"/>
                <a:cs typeface="Lato Black" charset="0"/>
              </a:rPr>
              <a:t>/202</a:t>
            </a:r>
            <a:r>
              <a:rPr lang="pl-PL" sz="1600" dirty="0">
                <a:ea typeface="Lato Black" charset="0"/>
                <a:cs typeface="Lato Black" charset="0"/>
              </a:rPr>
              <a:t>5</a:t>
            </a:r>
            <a:endParaRPr lang="en-GB" sz="1600" dirty="0">
              <a:ea typeface="Lato Black" charset="0"/>
              <a:cs typeface="Lato Black" charset="0"/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-2" y="9479754"/>
            <a:ext cx="6858002" cy="43876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 sz="1200"/>
          </a:p>
        </p:txBody>
      </p:sp>
      <p:sp>
        <p:nvSpPr>
          <p:cNvPr id="96" name="Rectangle 95">
            <a:hlinkClick r:id="rId2"/>
          </p:cNvPr>
          <p:cNvSpPr/>
          <p:nvPr/>
        </p:nvSpPr>
        <p:spPr>
          <a:xfrm>
            <a:off x="4082176" y="9606669"/>
            <a:ext cx="277582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/>
            <a:r>
              <a:rPr lang="pl-PL" sz="1200" dirty="0">
                <a:solidFill>
                  <a:prstClr val="white"/>
                </a:solidFill>
              </a:rPr>
              <a:t>Dowiedz się więcej: </a:t>
            </a:r>
            <a:r>
              <a:rPr lang="pl-PL" sz="1200" b="1" dirty="0">
                <a:solidFill>
                  <a:schemeClr val="bg1"/>
                </a:solidFill>
              </a:rPr>
              <a:t>www.ngltax.com</a:t>
            </a:r>
            <a:endParaRPr lang="en-GB" sz="1200" b="1" dirty="0">
              <a:solidFill>
                <a:schemeClr val="bg1"/>
              </a:solidFill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0" y="9333688"/>
            <a:ext cx="6858000" cy="276999"/>
            <a:chOff x="0" y="9276538"/>
            <a:chExt cx="6858000" cy="276999"/>
          </a:xfrm>
        </p:grpSpPr>
        <p:sp>
          <p:nvSpPr>
            <p:cNvPr id="94" name="Rectangle 93">
              <a:hlinkClick r:id="rId3"/>
            </p:cNvPr>
            <p:cNvSpPr/>
            <p:nvPr/>
          </p:nvSpPr>
          <p:spPr>
            <a:xfrm>
              <a:off x="0" y="9287045"/>
              <a:ext cx="6858000" cy="255985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00"/>
            </a:p>
          </p:txBody>
        </p:sp>
        <p:sp>
          <p:nvSpPr>
            <p:cNvPr id="95" name="Rectangle 94"/>
            <p:cNvSpPr/>
            <p:nvPr/>
          </p:nvSpPr>
          <p:spPr>
            <a:xfrm>
              <a:off x="2035830" y="9276538"/>
              <a:ext cx="2786340" cy="276999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lvl="0" algn="ctr"/>
              <a:r>
                <a:rPr lang="pl-PL" sz="1200" dirty="0">
                  <a:solidFill>
                    <a:prstClr val="white"/>
                  </a:solidFill>
                </a:rPr>
                <a:t>Aplikuj:  </a:t>
              </a:r>
              <a:r>
                <a:rPr lang="pl-PL" sz="1200" b="1" dirty="0">
                  <a:solidFill>
                    <a:schemeClr val="bg1"/>
                  </a:solidFill>
                </a:rPr>
                <a:t>recruitment@nglservices.pl</a:t>
              </a:r>
              <a:endParaRPr lang="en-GB" sz="12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53" name="Title 1"/>
          <p:cNvSpPr txBox="1">
            <a:spLocks/>
          </p:cNvSpPr>
          <p:nvPr/>
        </p:nvSpPr>
        <p:spPr>
          <a:xfrm>
            <a:off x="1745870" y="7218333"/>
            <a:ext cx="3376662" cy="508897"/>
          </a:xfrm>
          <a:prstGeom prst="rect">
            <a:avLst/>
          </a:prstGeom>
          <a:noFill/>
        </p:spPr>
        <p:txBody>
          <a:bodyPr vert="horz" lIns="91440" tIns="45720" rIns="91440" bIns="45720" rtlCol="0" anchor="b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1600" dirty="0">
                <a:solidFill>
                  <a:schemeClr val="bg1"/>
                </a:solidFill>
                <a:ea typeface="Lato Black" charset="0"/>
                <a:cs typeface="Lato Black" charset="0"/>
              </a:rPr>
              <a:t>Co oferujemy:</a:t>
            </a:r>
            <a:endParaRPr lang="en-US" sz="1600" dirty="0">
              <a:solidFill>
                <a:schemeClr val="bg1"/>
              </a:solidFill>
              <a:ea typeface="Lato Black" charset="0"/>
              <a:cs typeface="Lato Black" charset="0"/>
            </a:endParaRPr>
          </a:p>
        </p:txBody>
      </p:sp>
      <p:grpSp>
        <p:nvGrpSpPr>
          <p:cNvPr id="16" name="Group 15"/>
          <p:cNvGrpSpPr/>
          <p:nvPr/>
        </p:nvGrpSpPr>
        <p:grpSpPr>
          <a:xfrm>
            <a:off x="78016" y="8572453"/>
            <a:ext cx="6775502" cy="720743"/>
            <a:chOff x="-18240" y="8461139"/>
            <a:chExt cx="6775502" cy="720743"/>
          </a:xfrm>
        </p:grpSpPr>
        <p:sp>
          <p:nvSpPr>
            <p:cNvPr id="77" name="Rectangle 76"/>
            <p:cNvSpPr/>
            <p:nvPr/>
          </p:nvSpPr>
          <p:spPr>
            <a:xfrm>
              <a:off x="2827054" y="8781772"/>
              <a:ext cx="1379858" cy="4001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GB" sz="1000" dirty="0" err="1">
                  <a:solidFill>
                    <a:schemeClr val="bg1"/>
                  </a:solidFill>
                </a:rPr>
                <a:t>Udział</a:t>
              </a:r>
              <a:r>
                <a:rPr lang="en-GB" sz="1000" dirty="0">
                  <a:solidFill>
                    <a:schemeClr val="bg1"/>
                  </a:solidFill>
                </a:rPr>
                <a:t> w </a:t>
              </a:r>
              <a:r>
                <a:rPr lang="en-GB" sz="1000" dirty="0" err="1">
                  <a:solidFill>
                    <a:schemeClr val="bg1"/>
                  </a:solidFill>
                </a:rPr>
                <a:t>ciekawych</a:t>
              </a:r>
              <a:r>
                <a:rPr lang="en-GB" sz="1000" dirty="0">
                  <a:solidFill>
                    <a:schemeClr val="bg1"/>
                  </a:solidFill>
                </a:rPr>
                <a:t> </a:t>
              </a:r>
              <a:r>
                <a:rPr lang="en-GB" sz="1000" dirty="0" err="1">
                  <a:solidFill>
                    <a:schemeClr val="bg1"/>
                  </a:solidFill>
                </a:rPr>
                <a:t>projektach</a:t>
              </a:r>
              <a:endParaRPr lang="en-GB" sz="1000" dirty="0">
                <a:solidFill>
                  <a:schemeClr val="bg1"/>
                </a:solidFill>
              </a:endParaRPr>
            </a:p>
          </p:txBody>
        </p:sp>
        <p:sp>
          <p:nvSpPr>
            <p:cNvPr id="78" name="Shape 2548"/>
            <p:cNvSpPr/>
            <p:nvPr/>
          </p:nvSpPr>
          <p:spPr>
            <a:xfrm>
              <a:off x="3383183" y="8601948"/>
              <a:ext cx="239190" cy="543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9145" y="17280"/>
                  </a:moveTo>
                  <a:cubicBezTo>
                    <a:pt x="18332" y="17280"/>
                    <a:pt x="17673" y="14380"/>
                    <a:pt x="17673" y="10800"/>
                  </a:cubicBezTo>
                  <a:cubicBezTo>
                    <a:pt x="17673" y="7224"/>
                    <a:pt x="18332" y="4320"/>
                    <a:pt x="19145" y="4320"/>
                  </a:cubicBezTo>
                  <a:cubicBezTo>
                    <a:pt x="19959" y="4320"/>
                    <a:pt x="20618" y="7224"/>
                    <a:pt x="20618" y="10800"/>
                  </a:cubicBezTo>
                  <a:cubicBezTo>
                    <a:pt x="20618" y="14380"/>
                    <a:pt x="19959" y="17280"/>
                    <a:pt x="19145" y="17280"/>
                  </a:cubicBezTo>
                  <a:moveTo>
                    <a:pt x="19145" y="0"/>
                  </a:moveTo>
                  <a:cubicBezTo>
                    <a:pt x="17790" y="0"/>
                    <a:pt x="16691" y="4837"/>
                    <a:pt x="16691" y="10800"/>
                  </a:cubicBezTo>
                  <a:cubicBezTo>
                    <a:pt x="16691" y="16766"/>
                    <a:pt x="17790" y="21600"/>
                    <a:pt x="19145" y="21600"/>
                  </a:cubicBezTo>
                  <a:cubicBezTo>
                    <a:pt x="20501" y="21600"/>
                    <a:pt x="21600" y="16766"/>
                    <a:pt x="21600" y="10800"/>
                  </a:cubicBezTo>
                  <a:cubicBezTo>
                    <a:pt x="21600" y="4837"/>
                    <a:pt x="20501" y="0"/>
                    <a:pt x="19145" y="0"/>
                  </a:cubicBezTo>
                  <a:moveTo>
                    <a:pt x="10800" y="17280"/>
                  </a:moveTo>
                  <a:cubicBezTo>
                    <a:pt x="9986" y="17280"/>
                    <a:pt x="9327" y="14380"/>
                    <a:pt x="9327" y="10800"/>
                  </a:cubicBezTo>
                  <a:cubicBezTo>
                    <a:pt x="9327" y="7224"/>
                    <a:pt x="9986" y="4320"/>
                    <a:pt x="10800" y="4320"/>
                  </a:cubicBezTo>
                  <a:cubicBezTo>
                    <a:pt x="11614" y="4320"/>
                    <a:pt x="12273" y="7224"/>
                    <a:pt x="12273" y="10800"/>
                  </a:cubicBezTo>
                  <a:cubicBezTo>
                    <a:pt x="12273" y="14380"/>
                    <a:pt x="11614" y="17280"/>
                    <a:pt x="10800" y="17280"/>
                  </a:cubicBezTo>
                  <a:moveTo>
                    <a:pt x="10800" y="0"/>
                  </a:moveTo>
                  <a:cubicBezTo>
                    <a:pt x="9444" y="0"/>
                    <a:pt x="8345" y="4837"/>
                    <a:pt x="8345" y="10800"/>
                  </a:cubicBezTo>
                  <a:cubicBezTo>
                    <a:pt x="8345" y="16766"/>
                    <a:pt x="9444" y="21600"/>
                    <a:pt x="10800" y="21600"/>
                  </a:cubicBezTo>
                  <a:cubicBezTo>
                    <a:pt x="12156" y="21600"/>
                    <a:pt x="13255" y="16766"/>
                    <a:pt x="13255" y="10800"/>
                  </a:cubicBezTo>
                  <a:cubicBezTo>
                    <a:pt x="13255" y="4837"/>
                    <a:pt x="12156" y="0"/>
                    <a:pt x="10800" y="0"/>
                  </a:cubicBezTo>
                  <a:moveTo>
                    <a:pt x="2455" y="17280"/>
                  </a:moveTo>
                  <a:cubicBezTo>
                    <a:pt x="1641" y="17280"/>
                    <a:pt x="982" y="14380"/>
                    <a:pt x="982" y="10800"/>
                  </a:cubicBezTo>
                  <a:cubicBezTo>
                    <a:pt x="982" y="7224"/>
                    <a:pt x="1641" y="4320"/>
                    <a:pt x="2455" y="4320"/>
                  </a:cubicBezTo>
                  <a:cubicBezTo>
                    <a:pt x="3268" y="4320"/>
                    <a:pt x="3927" y="7224"/>
                    <a:pt x="3927" y="10800"/>
                  </a:cubicBezTo>
                  <a:cubicBezTo>
                    <a:pt x="3927" y="14380"/>
                    <a:pt x="3268" y="17280"/>
                    <a:pt x="2455" y="17280"/>
                  </a:cubicBezTo>
                  <a:moveTo>
                    <a:pt x="2455" y="0"/>
                  </a:moveTo>
                  <a:cubicBezTo>
                    <a:pt x="1099" y="0"/>
                    <a:pt x="0" y="4837"/>
                    <a:pt x="0" y="10800"/>
                  </a:cubicBezTo>
                  <a:cubicBezTo>
                    <a:pt x="0" y="16766"/>
                    <a:pt x="1099" y="21600"/>
                    <a:pt x="2455" y="21600"/>
                  </a:cubicBezTo>
                  <a:cubicBezTo>
                    <a:pt x="3811" y="21600"/>
                    <a:pt x="4909" y="16766"/>
                    <a:pt x="4909" y="10800"/>
                  </a:cubicBezTo>
                  <a:cubicBezTo>
                    <a:pt x="4909" y="4837"/>
                    <a:pt x="3811" y="0"/>
                    <a:pt x="2455" y="0"/>
                  </a:cubicBezTo>
                </a:path>
              </a:pathLst>
            </a:custGeom>
            <a:solidFill>
              <a:schemeClr val="bg1"/>
            </a:solidFill>
            <a:ln w="12700">
              <a:miter lim="400000"/>
            </a:ln>
          </p:spPr>
          <p:txBody>
            <a:bodyPr lIns="38090" tIns="38090" rIns="38090" bIns="38090" anchor="ctr"/>
            <a:lstStyle/>
            <a:p>
              <a:pPr defTabSz="457079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2999"/>
            </a:p>
          </p:txBody>
        </p:sp>
        <p:sp>
          <p:nvSpPr>
            <p:cNvPr id="85" name="Rectangle 84"/>
            <p:cNvSpPr/>
            <p:nvPr/>
          </p:nvSpPr>
          <p:spPr>
            <a:xfrm>
              <a:off x="1520490" y="8781772"/>
              <a:ext cx="1270886" cy="4001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GB" sz="1000" dirty="0">
                  <a:solidFill>
                    <a:schemeClr val="bg1"/>
                  </a:solidFill>
                </a:rPr>
                <a:t>Exposure to interesting projects</a:t>
              </a:r>
            </a:p>
          </p:txBody>
        </p:sp>
        <p:sp>
          <p:nvSpPr>
            <p:cNvPr id="87" name="Shape 2787"/>
            <p:cNvSpPr/>
            <p:nvPr/>
          </p:nvSpPr>
          <p:spPr>
            <a:xfrm>
              <a:off x="2087196" y="8499301"/>
              <a:ext cx="229831" cy="2299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6" h="21600" extrusionOk="0">
                  <a:moveTo>
                    <a:pt x="11502" y="10309"/>
                  </a:moveTo>
                  <a:cubicBezTo>
                    <a:pt x="11767" y="10309"/>
                    <a:pt x="11981" y="10090"/>
                    <a:pt x="11981" y="9818"/>
                  </a:cubicBezTo>
                  <a:cubicBezTo>
                    <a:pt x="11981" y="9547"/>
                    <a:pt x="11767" y="9327"/>
                    <a:pt x="11502" y="9327"/>
                  </a:cubicBezTo>
                  <a:cubicBezTo>
                    <a:pt x="11237" y="9327"/>
                    <a:pt x="11022" y="9547"/>
                    <a:pt x="11022" y="9818"/>
                  </a:cubicBezTo>
                  <a:cubicBezTo>
                    <a:pt x="11022" y="10090"/>
                    <a:pt x="11237" y="10309"/>
                    <a:pt x="11502" y="10309"/>
                  </a:cubicBezTo>
                  <a:moveTo>
                    <a:pt x="15818" y="4909"/>
                  </a:moveTo>
                  <a:cubicBezTo>
                    <a:pt x="16083" y="4909"/>
                    <a:pt x="16297" y="5129"/>
                    <a:pt x="16297" y="5400"/>
                  </a:cubicBezTo>
                  <a:cubicBezTo>
                    <a:pt x="16297" y="5672"/>
                    <a:pt x="16083" y="5891"/>
                    <a:pt x="15818" y="5891"/>
                  </a:cubicBezTo>
                  <a:cubicBezTo>
                    <a:pt x="15553" y="5891"/>
                    <a:pt x="15338" y="5672"/>
                    <a:pt x="15338" y="5400"/>
                  </a:cubicBezTo>
                  <a:cubicBezTo>
                    <a:pt x="15338" y="5129"/>
                    <a:pt x="15553" y="4909"/>
                    <a:pt x="15818" y="4909"/>
                  </a:cubicBezTo>
                  <a:moveTo>
                    <a:pt x="15818" y="6873"/>
                  </a:moveTo>
                  <a:cubicBezTo>
                    <a:pt x="16612" y="6873"/>
                    <a:pt x="17256" y="6213"/>
                    <a:pt x="17256" y="5400"/>
                  </a:cubicBezTo>
                  <a:cubicBezTo>
                    <a:pt x="17256" y="4587"/>
                    <a:pt x="16612" y="3928"/>
                    <a:pt x="15818" y="3928"/>
                  </a:cubicBezTo>
                  <a:cubicBezTo>
                    <a:pt x="15023" y="3928"/>
                    <a:pt x="14379" y="4587"/>
                    <a:pt x="14379" y="5400"/>
                  </a:cubicBezTo>
                  <a:cubicBezTo>
                    <a:pt x="14379" y="6213"/>
                    <a:pt x="15023" y="6873"/>
                    <a:pt x="15818" y="6873"/>
                  </a:cubicBezTo>
                  <a:moveTo>
                    <a:pt x="12941" y="11782"/>
                  </a:moveTo>
                  <a:cubicBezTo>
                    <a:pt x="13206" y="11782"/>
                    <a:pt x="13420" y="11562"/>
                    <a:pt x="13420" y="11291"/>
                  </a:cubicBezTo>
                  <a:cubicBezTo>
                    <a:pt x="13420" y="11020"/>
                    <a:pt x="13206" y="10800"/>
                    <a:pt x="12941" y="10800"/>
                  </a:cubicBezTo>
                  <a:cubicBezTo>
                    <a:pt x="12675" y="10800"/>
                    <a:pt x="12461" y="11020"/>
                    <a:pt x="12461" y="11291"/>
                  </a:cubicBezTo>
                  <a:cubicBezTo>
                    <a:pt x="12461" y="11562"/>
                    <a:pt x="12675" y="11782"/>
                    <a:pt x="12941" y="11782"/>
                  </a:cubicBezTo>
                  <a:moveTo>
                    <a:pt x="10063" y="7855"/>
                  </a:moveTo>
                  <a:cubicBezTo>
                    <a:pt x="9798" y="7855"/>
                    <a:pt x="9584" y="8074"/>
                    <a:pt x="9584" y="8346"/>
                  </a:cubicBezTo>
                  <a:cubicBezTo>
                    <a:pt x="9584" y="8617"/>
                    <a:pt x="9798" y="8836"/>
                    <a:pt x="10063" y="8836"/>
                  </a:cubicBezTo>
                  <a:cubicBezTo>
                    <a:pt x="10328" y="8836"/>
                    <a:pt x="10543" y="8617"/>
                    <a:pt x="10543" y="8346"/>
                  </a:cubicBezTo>
                  <a:cubicBezTo>
                    <a:pt x="10543" y="8074"/>
                    <a:pt x="10328" y="7855"/>
                    <a:pt x="10063" y="7855"/>
                  </a:cubicBezTo>
                  <a:moveTo>
                    <a:pt x="1718" y="19842"/>
                  </a:moveTo>
                  <a:lnTo>
                    <a:pt x="3451" y="15392"/>
                  </a:lnTo>
                  <a:cubicBezTo>
                    <a:pt x="3684" y="15834"/>
                    <a:pt x="3973" y="16253"/>
                    <a:pt x="4312" y="16642"/>
                  </a:cubicBezTo>
                  <a:cubicBezTo>
                    <a:pt x="4824" y="17230"/>
                    <a:pt x="5418" y="17711"/>
                    <a:pt x="6061" y="18068"/>
                  </a:cubicBezTo>
                  <a:cubicBezTo>
                    <a:pt x="6061" y="18068"/>
                    <a:pt x="1718" y="19842"/>
                    <a:pt x="1718" y="19842"/>
                  </a:cubicBezTo>
                  <a:close/>
                  <a:moveTo>
                    <a:pt x="3717" y="12060"/>
                  </a:moveTo>
                  <a:lnTo>
                    <a:pt x="0" y="21600"/>
                  </a:lnTo>
                  <a:lnTo>
                    <a:pt x="9319" y="17795"/>
                  </a:lnTo>
                  <a:cubicBezTo>
                    <a:pt x="9153" y="17815"/>
                    <a:pt x="8987" y="17824"/>
                    <a:pt x="8822" y="17824"/>
                  </a:cubicBezTo>
                  <a:cubicBezTo>
                    <a:pt x="5971" y="17824"/>
                    <a:pt x="3389" y="15002"/>
                    <a:pt x="3717" y="12060"/>
                  </a:cubicBezTo>
                  <a:moveTo>
                    <a:pt x="16115" y="10657"/>
                  </a:moveTo>
                  <a:cubicBezTo>
                    <a:pt x="15925" y="10851"/>
                    <a:pt x="15627" y="11171"/>
                    <a:pt x="15280" y="11542"/>
                  </a:cubicBezTo>
                  <a:cubicBezTo>
                    <a:pt x="14662" y="12204"/>
                    <a:pt x="13712" y="13221"/>
                    <a:pt x="13147" y="13753"/>
                  </a:cubicBezTo>
                  <a:lnTo>
                    <a:pt x="7665" y="8141"/>
                  </a:lnTo>
                  <a:cubicBezTo>
                    <a:pt x="8185" y="7563"/>
                    <a:pt x="9179" y="6590"/>
                    <a:pt x="9825" y="5958"/>
                  </a:cubicBezTo>
                  <a:cubicBezTo>
                    <a:pt x="10188" y="5603"/>
                    <a:pt x="10500" y="5298"/>
                    <a:pt x="10690" y="5103"/>
                  </a:cubicBezTo>
                  <a:cubicBezTo>
                    <a:pt x="13284" y="2447"/>
                    <a:pt x="18271" y="993"/>
                    <a:pt x="20136" y="982"/>
                  </a:cubicBezTo>
                  <a:cubicBezTo>
                    <a:pt x="20132" y="2572"/>
                    <a:pt x="18824" y="7884"/>
                    <a:pt x="16115" y="10657"/>
                  </a:cubicBezTo>
                  <a:moveTo>
                    <a:pt x="12477" y="14563"/>
                  </a:moveTo>
                  <a:cubicBezTo>
                    <a:pt x="12127" y="15873"/>
                    <a:pt x="11665" y="17072"/>
                    <a:pt x="11154" y="18035"/>
                  </a:cubicBezTo>
                  <a:cubicBezTo>
                    <a:pt x="10943" y="17454"/>
                    <a:pt x="10642" y="16798"/>
                    <a:pt x="10214" y="16110"/>
                  </a:cubicBezTo>
                  <a:cubicBezTo>
                    <a:pt x="10035" y="15823"/>
                    <a:pt x="9728" y="15656"/>
                    <a:pt x="9405" y="15656"/>
                  </a:cubicBezTo>
                  <a:cubicBezTo>
                    <a:pt x="9329" y="15656"/>
                    <a:pt x="9252" y="15665"/>
                    <a:pt x="9176" y="15684"/>
                  </a:cubicBezTo>
                  <a:cubicBezTo>
                    <a:pt x="8990" y="15731"/>
                    <a:pt x="8799" y="15755"/>
                    <a:pt x="8610" y="15755"/>
                  </a:cubicBezTo>
                  <a:cubicBezTo>
                    <a:pt x="7905" y="15755"/>
                    <a:pt x="7217" y="15432"/>
                    <a:pt x="6621" y="14822"/>
                  </a:cubicBezTo>
                  <a:cubicBezTo>
                    <a:pt x="5861" y="14044"/>
                    <a:pt x="5561" y="13114"/>
                    <a:pt x="5779" y="12206"/>
                  </a:cubicBezTo>
                  <a:cubicBezTo>
                    <a:pt x="5877" y="11797"/>
                    <a:pt x="5709" y="11370"/>
                    <a:pt x="5363" y="11144"/>
                  </a:cubicBezTo>
                  <a:cubicBezTo>
                    <a:pt x="4690" y="10706"/>
                    <a:pt x="4050" y="10398"/>
                    <a:pt x="3482" y="10183"/>
                  </a:cubicBezTo>
                  <a:cubicBezTo>
                    <a:pt x="4423" y="9658"/>
                    <a:pt x="5594" y="9186"/>
                    <a:pt x="6874" y="8827"/>
                  </a:cubicBezTo>
                  <a:cubicBezTo>
                    <a:pt x="6900" y="8820"/>
                    <a:pt x="6921" y="8803"/>
                    <a:pt x="6946" y="8793"/>
                  </a:cubicBezTo>
                  <a:lnTo>
                    <a:pt x="12510" y="14490"/>
                  </a:lnTo>
                  <a:cubicBezTo>
                    <a:pt x="12501" y="14515"/>
                    <a:pt x="12484" y="14536"/>
                    <a:pt x="12477" y="14563"/>
                  </a:cubicBezTo>
                  <a:moveTo>
                    <a:pt x="20922" y="167"/>
                  </a:moveTo>
                  <a:cubicBezTo>
                    <a:pt x="20813" y="55"/>
                    <a:pt x="20545" y="0"/>
                    <a:pt x="20157" y="0"/>
                  </a:cubicBezTo>
                  <a:cubicBezTo>
                    <a:pt x="18131" y="0"/>
                    <a:pt x="12842" y="1511"/>
                    <a:pt x="10012" y="4409"/>
                  </a:cubicBezTo>
                  <a:cubicBezTo>
                    <a:pt x="9345" y="5092"/>
                    <a:pt x="7134" y="7175"/>
                    <a:pt x="6621" y="7880"/>
                  </a:cubicBezTo>
                  <a:cubicBezTo>
                    <a:pt x="4961" y="8346"/>
                    <a:pt x="2544" y="9277"/>
                    <a:pt x="1196" y="10657"/>
                  </a:cubicBezTo>
                  <a:cubicBezTo>
                    <a:pt x="1196" y="10657"/>
                    <a:pt x="2841" y="10663"/>
                    <a:pt x="4848" y="11972"/>
                  </a:cubicBezTo>
                  <a:cubicBezTo>
                    <a:pt x="4556" y="13190"/>
                    <a:pt x="4926" y="14475"/>
                    <a:pt x="5943" y="15516"/>
                  </a:cubicBezTo>
                  <a:cubicBezTo>
                    <a:pt x="6735" y="16327"/>
                    <a:pt x="7672" y="16737"/>
                    <a:pt x="8610" y="16737"/>
                  </a:cubicBezTo>
                  <a:cubicBezTo>
                    <a:pt x="8876" y="16737"/>
                    <a:pt x="9142" y="16704"/>
                    <a:pt x="9405" y="16637"/>
                  </a:cubicBezTo>
                  <a:cubicBezTo>
                    <a:pt x="10683" y="18692"/>
                    <a:pt x="10690" y="20376"/>
                    <a:pt x="10690" y="20376"/>
                  </a:cubicBezTo>
                  <a:cubicBezTo>
                    <a:pt x="12038" y="18996"/>
                    <a:pt x="12948" y="16521"/>
                    <a:pt x="13402" y="14822"/>
                  </a:cubicBezTo>
                  <a:cubicBezTo>
                    <a:pt x="14091" y="14297"/>
                    <a:pt x="16126" y="12034"/>
                    <a:pt x="16793" y="11351"/>
                  </a:cubicBezTo>
                  <a:cubicBezTo>
                    <a:pt x="20164" y="7900"/>
                    <a:pt x="21600" y="861"/>
                    <a:pt x="20922" y="167"/>
                  </a:cubicBezTo>
                </a:path>
              </a:pathLst>
            </a:custGeom>
            <a:solidFill>
              <a:schemeClr val="bg1"/>
            </a:solidFill>
            <a:ln w="12700">
              <a:miter lim="400000"/>
            </a:ln>
          </p:spPr>
          <p:txBody>
            <a:bodyPr lIns="38090" tIns="38090" rIns="38090" bIns="38090" anchor="ctr"/>
            <a:lstStyle/>
            <a:p>
              <a:pPr defTabSz="457079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2999"/>
            </a:p>
          </p:txBody>
        </p:sp>
        <p:sp>
          <p:nvSpPr>
            <p:cNvPr id="91" name="Rectangle 90"/>
            <p:cNvSpPr/>
            <p:nvPr/>
          </p:nvSpPr>
          <p:spPr>
            <a:xfrm>
              <a:off x="4137373" y="8781772"/>
              <a:ext cx="1505659" cy="4001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pl-PL" sz="1000" dirty="0">
                  <a:solidFill>
                    <a:schemeClr val="bg1"/>
                  </a:solidFill>
                </a:rPr>
                <a:t>Rozwój w ramach spółek Grupy NGL </a:t>
              </a:r>
              <a:endParaRPr lang="en-GB" sz="1000" dirty="0">
                <a:solidFill>
                  <a:schemeClr val="bg1"/>
                </a:solidFill>
              </a:endParaRPr>
            </a:p>
          </p:txBody>
        </p:sp>
        <p:sp>
          <p:nvSpPr>
            <p:cNvPr id="92" name="Shape 2932"/>
            <p:cNvSpPr/>
            <p:nvPr/>
          </p:nvSpPr>
          <p:spPr>
            <a:xfrm>
              <a:off x="4753289" y="8463182"/>
              <a:ext cx="273826" cy="2240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964" y="12000"/>
                  </a:moveTo>
                  <a:cubicBezTo>
                    <a:pt x="1421" y="12000"/>
                    <a:pt x="982" y="11462"/>
                    <a:pt x="982" y="10800"/>
                  </a:cubicBezTo>
                  <a:cubicBezTo>
                    <a:pt x="982" y="10138"/>
                    <a:pt x="1421" y="9600"/>
                    <a:pt x="1964" y="9600"/>
                  </a:cubicBezTo>
                  <a:cubicBezTo>
                    <a:pt x="2505" y="9600"/>
                    <a:pt x="2945" y="10138"/>
                    <a:pt x="2945" y="10800"/>
                  </a:cubicBezTo>
                  <a:cubicBezTo>
                    <a:pt x="2945" y="11462"/>
                    <a:pt x="2505" y="12000"/>
                    <a:pt x="1964" y="12000"/>
                  </a:cubicBezTo>
                  <a:moveTo>
                    <a:pt x="21456" y="10376"/>
                  </a:moveTo>
                  <a:lnTo>
                    <a:pt x="18511" y="6776"/>
                  </a:lnTo>
                  <a:cubicBezTo>
                    <a:pt x="18422" y="6667"/>
                    <a:pt x="18299" y="6600"/>
                    <a:pt x="18164" y="6600"/>
                  </a:cubicBezTo>
                  <a:cubicBezTo>
                    <a:pt x="17892" y="6600"/>
                    <a:pt x="17673" y="6869"/>
                    <a:pt x="17673" y="7200"/>
                  </a:cubicBezTo>
                  <a:cubicBezTo>
                    <a:pt x="17673" y="7366"/>
                    <a:pt x="17728" y="7516"/>
                    <a:pt x="17817" y="7624"/>
                  </a:cubicBezTo>
                  <a:lnTo>
                    <a:pt x="19924" y="10200"/>
                  </a:lnTo>
                  <a:lnTo>
                    <a:pt x="8058" y="10200"/>
                  </a:lnTo>
                  <a:lnTo>
                    <a:pt x="14727" y="2048"/>
                  </a:lnTo>
                  <a:lnTo>
                    <a:pt x="14727" y="5400"/>
                  </a:lnTo>
                  <a:cubicBezTo>
                    <a:pt x="14727" y="5732"/>
                    <a:pt x="14947" y="6000"/>
                    <a:pt x="15218" y="6000"/>
                  </a:cubicBezTo>
                  <a:cubicBezTo>
                    <a:pt x="15489" y="6000"/>
                    <a:pt x="15709" y="5732"/>
                    <a:pt x="15709" y="5400"/>
                  </a:cubicBezTo>
                  <a:lnTo>
                    <a:pt x="15709" y="600"/>
                  </a:lnTo>
                  <a:cubicBezTo>
                    <a:pt x="15709" y="269"/>
                    <a:pt x="15489" y="0"/>
                    <a:pt x="15218" y="0"/>
                  </a:cubicBezTo>
                  <a:lnTo>
                    <a:pt x="11291" y="0"/>
                  </a:lnTo>
                  <a:cubicBezTo>
                    <a:pt x="11020" y="0"/>
                    <a:pt x="10800" y="269"/>
                    <a:pt x="10800" y="600"/>
                  </a:cubicBezTo>
                  <a:cubicBezTo>
                    <a:pt x="10800" y="932"/>
                    <a:pt x="11020" y="1200"/>
                    <a:pt x="11291" y="1200"/>
                  </a:cubicBezTo>
                  <a:lnTo>
                    <a:pt x="14033" y="1200"/>
                  </a:lnTo>
                  <a:lnTo>
                    <a:pt x="6669" y="10200"/>
                  </a:lnTo>
                  <a:lnTo>
                    <a:pt x="3858" y="10200"/>
                  </a:lnTo>
                  <a:cubicBezTo>
                    <a:pt x="3639" y="9167"/>
                    <a:pt x="2877" y="8400"/>
                    <a:pt x="1964" y="8400"/>
                  </a:cubicBezTo>
                  <a:cubicBezTo>
                    <a:pt x="879" y="8400"/>
                    <a:pt x="0" y="9475"/>
                    <a:pt x="0" y="10800"/>
                  </a:cubicBezTo>
                  <a:cubicBezTo>
                    <a:pt x="0" y="12125"/>
                    <a:pt x="879" y="13200"/>
                    <a:pt x="1964" y="13200"/>
                  </a:cubicBezTo>
                  <a:cubicBezTo>
                    <a:pt x="2877" y="13200"/>
                    <a:pt x="3639" y="12434"/>
                    <a:pt x="3858" y="11400"/>
                  </a:cubicBezTo>
                  <a:lnTo>
                    <a:pt x="6669" y="11400"/>
                  </a:lnTo>
                  <a:lnTo>
                    <a:pt x="14033" y="20400"/>
                  </a:lnTo>
                  <a:lnTo>
                    <a:pt x="11291" y="20400"/>
                  </a:lnTo>
                  <a:cubicBezTo>
                    <a:pt x="11020" y="20400"/>
                    <a:pt x="10800" y="20669"/>
                    <a:pt x="10800" y="21000"/>
                  </a:cubicBezTo>
                  <a:cubicBezTo>
                    <a:pt x="10800" y="21332"/>
                    <a:pt x="11020" y="21600"/>
                    <a:pt x="11291" y="21600"/>
                  </a:cubicBezTo>
                  <a:lnTo>
                    <a:pt x="15218" y="21600"/>
                  </a:lnTo>
                  <a:cubicBezTo>
                    <a:pt x="15489" y="21600"/>
                    <a:pt x="15709" y="21332"/>
                    <a:pt x="15709" y="21000"/>
                  </a:cubicBezTo>
                  <a:lnTo>
                    <a:pt x="15709" y="16200"/>
                  </a:lnTo>
                  <a:cubicBezTo>
                    <a:pt x="15709" y="15869"/>
                    <a:pt x="15489" y="15600"/>
                    <a:pt x="15218" y="15600"/>
                  </a:cubicBezTo>
                  <a:cubicBezTo>
                    <a:pt x="14947" y="15600"/>
                    <a:pt x="14727" y="15869"/>
                    <a:pt x="14727" y="16200"/>
                  </a:cubicBezTo>
                  <a:lnTo>
                    <a:pt x="14727" y="19552"/>
                  </a:lnTo>
                  <a:lnTo>
                    <a:pt x="8058" y="11400"/>
                  </a:lnTo>
                  <a:lnTo>
                    <a:pt x="19924" y="11400"/>
                  </a:lnTo>
                  <a:lnTo>
                    <a:pt x="17817" y="13976"/>
                  </a:lnTo>
                  <a:cubicBezTo>
                    <a:pt x="17728" y="14085"/>
                    <a:pt x="17673" y="14235"/>
                    <a:pt x="17673" y="14400"/>
                  </a:cubicBezTo>
                  <a:cubicBezTo>
                    <a:pt x="17673" y="14732"/>
                    <a:pt x="17892" y="15000"/>
                    <a:pt x="18164" y="15000"/>
                  </a:cubicBezTo>
                  <a:cubicBezTo>
                    <a:pt x="18299" y="15000"/>
                    <a:pt x="18422" y="14933"/>
                    <a:pt x="18511" y="14824"/>
                  </a:cubicBezTo>
                  <a:lnTo>
                    <a:pt x="21456" y="11224"/>
                  </a:lnTo>
                  <a:cubicBezTo>
                    <a:pt x="21545" y="11116"/>
                    <a:pt x="21600" y="10966"/>
                    <a:pt x="21600" y="10800"/>
                  </a:cubicBezTo>
                  <a:cubicBezTo>
                    <a:pt x="21600" y="10635"/>
                    <a:pt x="21545" y="10485"/>
                    <a:pt x="21456" y="10376"/>
                  </a:cubicBezTo>
                </a:path>
              </a:pathLst>
            </a:custGeom>
            <a:solidFill>
              <a:schemeClr val="bg1"/>
            </a:solidFill>
            <a:ln w="12700">
              <a:miter lim="400000"/>
            </a:ln>
          </p:spPr>
          <p:txBody>
            <a:bodyPr lIns="38090" tIns="38090" rIns="38090" bIns="38090" anchor="ctr"/>
            <a:lstStyle/>
            <a:p>
              <a:pPr defTabSz="457079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2999"/>
            </a:p>
          </p:txBody>
        </p:sp>
        <p:sp>
          <p:nvSpPr>
            <p:cNvPr id="101" name="Rectangle 100"/>
            <p:cNvSpPr/>
            <p:nvPr/>
          </p:nvSpPr>
          <p:spPr>
            <a:xfrm>
              <a:off x="-18240" y="8781772"/>
              <a:ext cx="1561067" cy="4001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pl-PL" sz="1000" dirty="0">
                  <a:solidFill>
                    <a:schemeClr val="bg1"/>
                  </a:solidFill>
                </a:rPr>
                <a:t>Profesjonalną strukturę</a:t>
              </a:r>
              <a:r>
                <a:rPr lang="en-GB" sz="1000" dirty="0">
                  <a:solidFill>
                    <a:schemeClr val="bg1"/>
                  </a:solidFill>
                </a:rPr>
                <a:t>,</a:t>
              </a:r>
            </a:p>
            <a:p>
              <a:pPr algn="ctr"/>
              <a:r>
                <a:rPr lang="en-GB" sz="1000" dirty="0" err="1">
                  <a:solidFill>
                    <a:schemeClr val="bg1"/>
                  </a:solidFill>
                </a:rPr>
                <a:t>nie</a:t>
              </a:r>
              <a:r>
                <a:rPr lang="en-GB" sz="1000" dirty="0">
                  <a:solidFill>
                    <a:schemeClr val="bg1"/>
                  </a:solidFill>
                </a:rPr>
                <a:t> </a:t>
              </a:r>
              <a:r>
                <a:rPr lang="pl-PL" sz="1000" dirty="0">
                  <a:solidFill>
                    <a:schemeClr val="bg1"/>
                  </a:solidFill>
                </a:rPr>
                <a:t>korporację</a:t>
              </a:r>
              <a:endParaRPr lang="en-GB" sz="1000" dirty="0">
                <a:solidFill>
                  <a:schemeClr val="bg1"/>
                </a:solidFill>
              </a:endParaRPr>
            </a:p>
          </p:txBody>
        </p:sp>
        <p:sp>
          <p:nvSpPr>
            <p:cNvPr id="102" name="Shape 2947"/>
            <p:cNvSpPr/>
            <p:nvPr/>
          </p:nvSpPr>
          <p:spPr>
            <a:xfrm>
              <a:off x="613733" y="8489196"/>
              <a:ext cx="244974" cy="2449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8367" y="17673"/>
                  </a:moveTo>
                  <a:lnTo>
                    <a:pt x="20127" y="17673"/>
                  </a:lnTo>
                  <a:cubicBezTo>
                    <a:pt x="20398" y="17673"/>
                    <a:pt x="20618" y="17453"/>
                    <a:pt x="20618" y="17182"/>
                  </a:cubicBezTo>
                  <a:cubicBezTo>
                    <a:pt x="20618" y="16910"/>
                    <a:pt x="20398" y="16691"/>
                    <a:pt x="20127" y="16691"/>
                  </a:cubicBezTo>
                  <a:lnTo>
                    <a:pt x="17182" y="16691"/>
                  </a:lnTo>
                  <a:cubicBezTo>
                    <a:pt x="16911" y="16691"/>
                    <a:pt x="16691" y="16910"/>
                    <a:pt x="16691" y="17182"/>
                  </a:cubicBezTo>
                  <a:lnTo>
                    <a:pt x="16691" y="20127"/>
                  </a:lnTo>
                  <a:cubicBezTo>
                    <a:pt x="16691" y="20399"/>
                    <a:pt x="16911" y="20618"/>
                    <a:pt x="17182" y="20618"/>
                  </a:cubicBezTo>
                  <a:cubicBezTo>
                    <a:pt x="17453" y="20618"/>
                    <a:pt x="17673" y="20399"/>
                    <a:pt x="17673" y="20127"/>
                  </a:cubicBezTo>
                  <a:lnTo>
                    <a:pt x="17673" y="18367"/>
                  </a:lnTo>
                  <a:lnTo>
                    <a:pt x="20762" y="21456"/>
                  </a:lnTo>
                  <a:cubicBezTo>
                    <a:pt x="20851" y="21545"/>
                    <a:pt x="20974" y="21600"/>
                    <a:pt x="21109" y="21600"/>
                  </a:cubicBezTo>
                  <a:cubicBezTo>
                    <a:pt x="21380" y="21600"/>
                    <a:pt x="21600" y="21380"/>
                    <a:pt x="21600" y="21109"/>
                  </a:cubicBezTo>
                  <a:cubicBezTo>
                    <a:pt x="21600" y="20974"/>
                    <a:pt x="21545" y="20851"/>
                    <a:pt x="21456" y="20762"/>
                  </a:cubicBezTo>
                  <a:cubicBezTo>
                    <a:pt x="21456" y="20762"/>
                    <a:pt x="18367" y="17673"/>
                    <a:pt x="18367" y="17673"/>
                  </a:cubicBezTo>
                  <a:close/>
                  <a:moveTo>
                    <a:pt x="4418" y="16691"/>
                  </a:moveTo>
                  <a:lnTo>
                    <a:pt x="1473" y="16691"/>
                  </a:lnTo>
                  <a:cubicBezTo>
                    <a:pt x="1202" y="16691"/>
                    <a:pt x="982" y="16910"/>
                    <a:pt x="982" y="17182"/>
                  </a:cubicBezTo>
                  <a:cubicBezTo>
                    <a:pt x="982" y="17453"/>
                    <a:pt x="1202" y="17673"/>
                    <a:pt x="1473" y="17673"/>
                  </a:cubicBezTo>
                  <a:lnTo>
                    <a:pt x="3233" y="17673"/>
                  </a:lnTo>
                  <a:lnTo>
                    <a:pt x="144" y="20762"/>
                  </a:lnTo>
                  <a:cubicBezTo>
                    <a:pt x="55" y="20851"/>
                    <a:pt x="0" y="20974"/>
                    <a:pt x="0" y="21109"/>
                  </a:cubicBezTo>
                  <a:cubicBezTo>
                    <a:pt x="0" y="21380"/>
                    <a:pt x="220" y="21600"/>
                    <a:pt x="491" y="21600"/>
                  </a:cubicBezTo>
                  <a:cubicBezTo>
                    <a:pt x="626" y="21600"/>
                    <a:pt x="749" y="21545"/>
                    <a:pt x="838" y="21456"/>
                  </a:cubicBezTo>
                  <a:lnTo>
                    <a:pt x="3927" y="18367"/>
                  </a:lnTo>
                  <a:lnTo>
                    <a:pt x="3927" y="20127"/>
                  </a:lnTo>
                  <a:cubicBezTo>
                    <a:pt x="3927" y="20399"/>
                    <a:pt x="4147" y="20618"/>
                    <a:pt x="4418" y="20618"/>
                  </a:cubicBezTo>
                  <a:cubicBezTo>
                    <a:pt x="4689" y="20618"/>
                    <a:pt x="4909" y="20399"/>
                    <a:pt x="4909" y="20127"/>
                  </a:cubicBezTo>
                  <a:lnTo>
                    <a:pt x="4909" y="17182"/>
                  </a:lnTo>
                  <a:cubicBezTo>
                    <a:pt x="4909" y="16910"/>
                    <a:pt x="4689" y="16691"/>
                    <a:pt x="4418" y="16691"/>
                  </a:cubicBezTo>
                  <a:moveTo>
                    <a:pt x="14578" y="13923"/>
                  </a:moveTo>
                  <a:cubicBezTo>
                    <a:pt x="14366" y="13756"/>
                    <a:pt x="14123" y="13606"/>
                    <a:pt x="13863" y="13470"/>
                  </a:cubicBezTo>
                  <a:cubicBezTo>
                    <a:pt x="14060" y="12810"/>
                    <a:pt x="14189" y="12080"/>
                    <a:pt x="14228" y="11304"/>
                  </a:cubicBezTo>
                  <a:lnTo>
                    <a:pt x="15676" y="11304"/>
                  </a:lnTo>
                  <a:cubicBezTo>
                    <a:pt x="15574" y="12295"/>
                    <a:pt x="15177" y="13195"/>
                    <a:pt x="14578" y="13923"/>
                  </a:cubicBezTo>
                  <a:moveTo>
                    <a:pt x="13136" y="15120"/>
                  </a:moveTo>
                  <a:cubicBezTo>
                    <a:pt x="13280" y="14892"/>
                    <a:pt x="13410" y="14641"/>
                    <a:pt x="13529" y="14374"/>
                  </a:cubicBezTo>
                  <a:cubicBezTo>
                    <a:pt x="13660" y="14445"/>
                    <a:pt x="13781" y="14521"/>
                    <a:pt x="13893" y="14602"/>
                  </a:cubicBezTo>
                  <a:cubicBezTo>
                    <a:pt x="13656" y="14795"/>
                    <a:pt x="13407" y="14973"/>
                    <a:pt x="13136" y="15120"/>
                  </a:cubicBezTo>
                  <a:moveTo>
                    <a:pt x="11304" y="12785"/>
                  </a:moveTo>
                  <a:lnTo>
                    <a:pt x="11304" y="11304"/>
                  </a:lnTo>
                  <a:lnTo>
                    <a:pt x="13226" y="11304"/>
                  </a:lnTo>
                  <a:cubicBezTo>
                    <a:pt x="13193" y="11948"/>
                    <a:pt x="13093" y="12547"/>
                    <a:pt x="12949" y="13093"/>
                  </a:cubicBezTo>
                  <a:cubicBezTo>
                    <a:pt x="12443" y="12931"/>
                    <a:pt x="11890" y="12824"/>
                    <a:pt x="11304" y="12785"/>
                  </a:cubicBezTo>
                  <a:moveTo>
                    <a:pt x="11304" y="15605"/>
                  </a:moveTo>
                  <a:lnTo>
                    <a:pt x="11304" y="13766"/>
                  </a:lnTo>
                  <a:cubicBezTo>
                    <a:pt x="11784" y="13800"/>
                    <a:pt x="12233" y="13886"/>
                    <a:pt x="12642" y="14009"/>
                  </a:cubicBezTo>
                  <a:cubicBezTo>
                    <a:pt x="12301" y="14805"/>
                    <a:pt x="11837" y="15382"/>
                    <a:pt x="11304" y="15605"/>
                  </a:cubicBezTo>
                  <a:moveTo>
                    <a:pt x="11304" y="8815"/>
                  </a:moveTo>
                  <a:cubicBezTo>
                    <a:pt x="11890" y="8776"/>
                    <a:pt x="12443" y="8669"/>
                    <a:pt x="12949" y="8507"/>
                  </a:cubicBezTo>
                  <a:cubicBezTo>
                    <a:pt x="13093" y="9053"/>
                    <a:pt x="13193" y="9652"/>
                    <a:pt x="13226" y="10297"/>
                  </a:cubicBezTo>
                  <a:lnTo>
                    <a:pt x="11304" y="10297"/>
                  </a:lnTo>
                  <a:cubicBezTo>
                    <a:pt x="11304" y="10297"/>
                    <a:pt x="11304" y="8815"/>
                    <a:pt x="11304" y="8815"/>
                  </a:cubicBezTo>
                  <a:close/>
                  <a:moveTo>
                    <a:pt x="11304" y="5995"/>
                  </a:moveTo>
                  <a:cubicBezTo>
                    <a:pt x="11837" y="6218"/>
                    <a:pt x="12301" y="6795"/>
                    <a:pt x="12642" y="7591"/>
                  </a:cubicBezTo>
                  <a:cubicBezTo>
                    <a:pt x="12233" y="7714"/>
                    <a:pt x="11784" y="7800"/>
                    <a:pt x="11304" y="7835"/>
                  </a:cubicBezTo>
                  <a:cubicBezTo>
                    <a:pt x="11304" y="7835"/>
                    <a:pt x="11304" y="5995"/>
                    <a:pt x="11304" y="5995"/>
                  </a:cubicBezTo>
                  <a:close/>
                  <a:moveTo>
                    <a:pt x="13893" y="6998"/>
                  </a:moveTo>
                  <a:cubicBezTo>
                    <a:pt x="13781" y="7079"/>
                    <a:pt x="13660" y="7155"/>
                    <a:pt x="13529" y="7227"/>
                  </a:cubicBezTo>
                  <a:cubicBezTo>
                    <a:pt x="13410" y="6960"/>
                    <a:pt x="13280" y="6708"/>
                    <a:pt x="13136" y="6480"/>
                  </a:cubicBezTo>
                  <a:cubicBezTo>
                    <a:pt x="13407" y="6627"/>
                    <a:pt x="13656" y="6805"/>
                    <a:pt x="13893" y="6998"/>
                  </a:cubicBezTo>
                  <a:moveTo>
                    <a:pt x="15676" y="10297"/>
                  </a:moveTo>
                  <a:lnTo>
                    <a:pt x="14228" y="10297"/>
                  </a:lnTo>
                  <a:cubicBezTo>
                    <a:pt x="14189" y="9520"/>
                    <a:pt x="14060" y="8790"/>
                    <a:pt x="13863" y="8130"/>
                  </a:cubicBezTo>
                  <a:cubicBezTo>
                    <a:pt x="14123" y="7994"/>
                    <a:pt x="14366" y="7844"/>
                    <a:pt x="14578" y="7677"/>
                  </a:cubicBezTo>
                  <a:cubicBezTo>
                    <a:pt x="15177" y="8405"/>
                    <a:pt x="15574" y="9305"/>
                    <a:pt x="15676" y="10297"/>
                  </a:cubicBezTo>
                  <a:moveTo>
                    <a:pt x="10296" y="7835"/>
                  </a:moveTo>
                  <a:cubicBezTo>
                    <a:pt x="9816" y="7800"/>
                    <a:pt x="9367" y="7714"/>
                    <a:pt x="8958" y="7591"/>
                  </a:cubicBezTo>
                  <a:cubicBezTo>
                    <a:pt x="9299" y="6795"/>
                    <a:pt x="9764" y="6218"/>
                    <a:pt x="10296" y="5995"/>
                  </a:cubicBezTo>
                  <a:cubicBezTo>
                    <a:pt x="10296" y="5995"/>
                    <a:pt x="10296" y="7835"/>
                    <a:pt x="10296" y="7835"/>
                  </a:cubicBezTo>
                  <a:close/>
                  <a:moveTo>
                    <a:pt x="10296" y="10297"/>
                  </a:moveTo>
                  <a:lnTo>
                    <a:pt x="8374" y="10297"/>
                  </a:lnTo>
                  <a:cubicBezTo>
                    <a:pt x="8407" y="9652"/>
                    <a:pt x="8507" y="9053"/>
                    <a:pt x="8651" y="8507"/>
                  </a:cubicBezTo>
                  <a:cubicBezTo>
                    <a:pt x="9158" y="8669"/>
                    <a:pt x="9710" y="8776"/>
                    <a:pt x="10296" y="8815"/>
                  </a:cubicBezTo>
                  <a:cubicBezTo>
                    <a:pt x="10296" y="8815"/>
                    <a:pt x="10296" y="10297"/>
                    <a:pt x="10296" y="10297"/>
                  </a:cubicBezTo>
                  <a:close/>
                  <a:moveTo>
                    <a:pt x="10296" y="12785"/>
                  </a:moveTo>
                  <a:cubicBezTo>
                    <a:pt x="9710" y="12824"/>
                    <a:pt x="9158" y="12931"/>
                    <a:pt x="8651" y="13093"/>
                  </a:cubicBezTo>
                  <a:cubicBezTo>
                    <a:pt x="8507" y="12547"/>
                    <a:pt x="8407" y="11948"/>
                    <a:pt x="8374" y="11304"/>
                  </a:cubicBezTo>
                  <a:lnTo>
                    <a:pt x="10296" y="11304"/>
                  </a:lnTo>
                  <a:cubicBezTo>
                    <a:pt x="10296" y="11304"/>
                    <a:pt x="10296" y="12785"/>
                    <a:pt x="10296" y="12785"/>
                  </a:cubicBezTo>
                  <a:close/>
                  <a:moveTo>
                    <a:pt x="10296" y="15605"/>
                  </a:moveTo>
                  <a:cubicBezTo>
                    <a:pt x="9764" y="15382"/>
                    <a:pt x="9299" y="14805"/>
                    <a:pt x="8958" y="14009"/>
                  </a:cubicBezTo>
                  <a:cubicBezTo>
                    <a:pt x="9367" y="13886"/>
                    <a:pt x="9816" y="13800"/>
                    <a:pt x="10296" y="13766"/>
                  </a:cubicBezTo>
                  <a:cubicBezTo>
                    <a:pt x="10296" y="13766"/>
                    <a:pt x="10296" y="15605"/>
                    <a:pt x="10296" y="15605"/>
                  </a:cubicBezTo>
                  <a:close/>
                  <a:moveTo>
                    <a:pt x="7707" y="14602"/>
                  </a:moveTo>
                  <a:cubicBezTo>
                    <a:pt x="7819" y="14521"/>
                    <a:pt x="7941" y="14445"/>
                    <a:pt x="8071" y="14374"/>
                  </a:cubicBezTo>
                  <a:cubicBezTo>
                    <a:pt x="8190" y="14641"/>
                    <a:pt x="8321" y="14892"/>
                    <a:pt x="8464" y="15120"/>
                  </a:cubicBezTo>
                  <a:cubicBezTo>
                    <a:pt x="8193" y="14973"/>
                    <a:pt x="7944" y="14795"/>
                    <a:pt x="7707" y="14602"/>
                  </a:cubicBezTo>
                  <a:moveTo>
                    <a:pt x="5925" y="11304"/>
                  </a:moveTo>
                  <a:lnTo>
                    <a:pt x="7372" y="11304"/>
                  </a:lnTo>
                  <a:cubicBezTo>
                    <a:pt x="7411" y="12080"/>
                    <a:pt x="7540" y="12810"/>
                    <a:pt x="7737" y="13470"/>
                  </a:cubicBezTo>
                  <a:cubicBezTo>
                    <a:pt x="7477" y="13606"/>
                    <a:pt x="7235" y="13756"/>
                    <a:pt x="7022" y="13923"/>
                  </a:cubicBezTo>
                  <a:cubicBezTo>
                    <a:pt x="6423" y="13195"/>
                    <a:pt x="6026" y="12295"/>
                    <a:pt x="5925" y="11304"/>
                  </a:cubicBezTo>
                  <a:moveTo>
                    <a:pt x="7022" y="7677"/>
                  </a:moveTo>
                  <a:cubicBezTo>
                    <a:pt x="7235" y="7844"/>
                    <a:pt x="7477" y="7994"/>
                    <a:pt x="7737" y="8130"/>
                  </a:cubicBezTo>
                  <a:cubicBezTo>
                    <a:pt x="7540" y="8790"/>
                    <a:pt x="7411" y="9520"/>
                    <a:pt x="7372" y="10297"/>
                  </a:cubicBezTo>
                  <a:lnTo>
                    <a:pt x="5925" y="10297"/>
                  </a:lnTo>
                  <a:cubicBezTo>
                    <a:pt x="6026" y="9305"/>
                    <a:pt x="6423" y="8405"/>
                    <a:pt x="7022" y="7677"/>
                  </a:cubicBezTo>
                  <a:moveTo>
                    <a:pt x="8464" y="6480"/>
                  </a:moveTo>
                  <a:cubicBezTo>
                    <a:pt x="8321" y="6708"/>
                    <a:pt x="8190" y="6960"/>
                    <a:pt x="8071" y="7227"/>
                  </a:cubicBezTo>
                  <a:cubicBezTo>
                    <a:pt x="7941" y="7155"/>
                    <a:pt x="7819" y="7079"/>
                    <a:pt x="7707" y="6998"/>
                  </a:cubicBezTo>
                  <a:cubicBezTo>
                    <a:pt x="7944" y="6805"/>
                    <a:pt x="8193" y="6627"/>
                    <a:pt x="8464" y="6480"/>
                  </a:cubicBezTo>
                  <a:moveTo>
                    <a:pt x="10800" y="4909"/>
                  </a:moveTo>
                  <a:cubicBezTo>
                    <a:pt x="7546" y="4909"/>
                    <a:pt x="4909" y="7546"/>
                    <a:pt x="4909" y="10800"/>
                  </a:cubicBezTo>
                  <a:cubicBezTo>
                    <a:pt x="4909" y="14053"/>
                    <a:pt x="7546" y="16691"/>
                    <a:pt x="10800" y="16691"/>
                  </a:cubicBezTo>
                  <a:cubicBezTo>
                    <a:pt x="14053" y="16691"/>
                    <a:pt x="16691" y="14053"/>
                    <a:pt x="16691" y="10800"/>
                  </a:cubicBezTo>
                  <a:cubicBezTo>
                    <a:pt x="16691" y="7546"/>
                    <a:pt x="14053" y="4909"/>
                    <a:pt x="10800" y="4909"/>
                  </a:cubicBezTo>
                  <a:moveTo>
                    <a:pt x="3233" y="3927"/>
                  </a:moveTo>
                  <a:lnTo>
                    <a:pt x="1473" y="3927"/>
                  </a:lnTo>
                  <a:cubicBezTo>
                    <a:pt x="1202" y="3927"/>
                    <a:pt x="982" y="4147"/>
                    <a:pt x="982" y="4418"/>
                  </a:cubicBezTo>
                  <a:cubicBezTo>
                    <a:pt x="982" y="4690"/>
                    <a:pt x="1202" y="4909"/>
                    <a:pt x="1473" y="4909"/>
                  </a:cubicBezTo>
                  <a:lnTo>
                    <a:pt x="4418" y="4909"/>
                  </a:lnTo>
                  <a:cubicBezTo>
                    <a:pt x="4689" y="4909"/>
                    <a:pt x="4909" y="4690"/>
                    <a:pt x="4909" y="4418"/>
                  </a:cubicBezTo>
                  <a:lnTo>
                    <a:pt x="4909" y="1473"/>
                  </a:lnTo>
                  <a:cubicBezTo>
                    <a:pt x="4909" y="1201"/>
                    <a:pt x="4689" y="982"/>
                    <a:pt x="4418" y="982"/>
                  </a:cubicBezTo>
                  <a:cubicBezTo>
                    <a:pt x="4147" y="982"/>
                    <a:pt x="3927" y="1201"/>
                    <a:pt x="3927" y="1473"/>
                  </a:cubicBezTo>
                  <a:lnTo>
                    <a:pt x="3927" y="3233"/>
                  </a:lnTo>
                  <a:lnTo>
                    <a:pt x="838" y="144"/>
                  </a:lnTo>
                  <a:cubicBezTo>
                    <a:pt x="749" y="55"/>
                    <a:pt x="626" y="0"/>
                    <a:pt x="491" y="0"/>
                  </a:cubicBezTo>
                  <a:cubicBezTo>
                    <a:pt x="220" y="0"/>
                    <a:pt x="0" y="220"/>
                    <a:pt x="0" y="491"/>
                  </a:cubicBezTo>
                  <a:cubicBezTo>
                    <a:pt x="0" y="627"/>
                    <a:pt x="55" y="749"/>
                    <a:pt x="144" y="838"/>
                  </a:cubicBezTo>
                  <a:cubicBezTo>
                    <a:pt x="144" y="838"/>
                    <a:pt x="3233" y="3927"/>
                    <a:pt x="3233" y="3927"/>
                  </a:cubicBezTo>
                  <a:close/>
                  <a:moveTo>
                    <a:pt x="17182" y="4909"/>
                  </a:moveTo>
                  <a:lnTo>
                    <a:pt x="20127" y="4909"/>
                  </a:lnTo>
                  <a:cubicBezTo>
                    <a:pt x="20398" y="4909"/>
                    <a:pt x="20618" y="4690"/>
                    <a:pt x="20618" y="4418"/>
                  </a:cubicBezTo>
                  <a:cubicBezTo>
                    <a:pt x="20618" y="4147"/>
                    <a:pt x="20398" y="3927"/>
                    <a:pt x="20127" y="3927"/>
                  </a:cubicBezTo>
                  <a:lnTo>
                    <a:pt x="18367" y="3927"/>
                  </a:lnTo>
                  <a:lnTo>
                    <a:pt x="21456" y="838"/>
                  </a:lnTo>
                  <a:cubicBezTo>
                    <a:pt x="21545" y="749"/>
                    <a:pt x="21600" y="627"/>
                    <a:pt x="21600" y="491"/>
                  </a:cubicBezTo>
                  <a:cubicBezTo>
                    <a:pt x="21600" y="220"/>
                    <a:pt x="21380" y="0"/>
                    <a:pt x="21109" y="0"/>
                  </a:cubicBezTo>
                  <a:cubicBezTo>
                    <a:pt x="20974" y="0"/>
                    <a:pt x="20851" y="55"/>
                    <a:pt x="20762" y="144"/>
                  </a:cubicBezTo>
                  <a:lnTo>
                    <a:pt x="17673" y="3233"/>
                  </a:lnTo>
                  <a:lnTo>
                    <a:pt x="17673" y="1473"/>
                  </a:lnTo>
                  <a:cubicBezTo>
                    <a:pt x="17673" y="1201"/>
                    <a:pt x="17453" y="982"/>
                    <a:pt x="17182" y="982"/>
                  </a:cubicBezTo>
                  <a:cubicBezTo>
                    <a:pt x="16911" y="982"/>
                    <a:pt x="16691" y="1201"/>
                    <a:pt x="16691" y="1473"/>
                  </a:cubicBezTo>
                  <a:lnTo>
                    <a:pt x="16691" y="4418"/>
                  </a:lnTo>
                  <a:cubicBezTo>
                    <a:pt x="16691" y="4690"/>
                    <a:pt x="16911" y="4909"/>
                    <a:pt x="17182" y="4909"/>
                  </a:cubicBezTo>
                </a:path>
              </a:pathLst>
            </a:custGeom>
            <a:solidFill>
              <a:schemeClr val="bg1"/>
            </a:solidFill>
            <a:ln w="12700">
              <a:miter lim="400000"/>
            </a:ln>
          </p:spPr>
          <p:txBody>
            <a:bodyPr lIns="38090" tIns="38090" rIns="38090" bIns="38090" anchor="ctr"/>
            <a:lstStyle/>
            <a:p>
              <a:pPr defTabSz="457079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2999"/>
            </a:p>
          </p:txBody>
        </p:sp>
        <p:sp>
          <p:nvSpPr>
            <p:cNvPr id="106" name="Rectangle 105"/>
            <p:cNvSpPr/>
            <p:nvPr/>
          </p:nvSpPr>
          <p:spPr>
            <a:xfrm>
              <a:off x="5628020" y="8781772"/>
              <a:ext cx="1129242" cy="4001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pl-PL" sz="1000" dirty="0">
                  <a:solidFill>
                    <a:schemeClr val="bg1"/>
                  </a:solidFill>
                </a:rPr>
                <a:t>Opiekę</a:t>
              </a:r>
              <a:br>
                <a:rPr lang="pl-PL" sz="1000" dirty="0">
                  <a:solidFill>
                    <a:schemeClr val="bg1"/>
                  </a:solidFill>
                </a:rPr>
              </a:br>
              <a:r>
                <a:rPr lang="pl-PL" sz="1000" dirty="0">
                  <a:solidFill>
                    <a:schemeClr val="bg1"/>
                  </a:solidFill>
                </a:rPr>
                <a:t>medyczną</a:t>
              </a:r>
              <a:endParaRPr lang="en-GB" sz="1000" dirty="0">
                <a:solidFill>
                  <a:schemeClr val="bg1"/>
                </a:solidFill>
              </a:endParaRPr>
            </a:p>
          </p:txBody>
        </p:sp>
        <p:sp>
          <p:nvSpPr>
            <p:cNvPr id="107" name="Shape 2766"/>
            <p:cNvSpPr/>
            <p:nvPr/>
          </p:nvSpPr>
          <p:spPr>
            <a:xfrm>
              <a:off x="6076442" y="8461139"/>
              <a:ext cx="232399" cy="2323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5709" y="11782"/>
                  </a:moveTo>
                  <a:lnTo>
                    <a:pt x="11782" y="11782"/>
                  </a:lnTo>
                  <a:lnTo>
                    <a:pt x="11782" y="15709"/>
                  </a:lnTo>
                  <a:lnTo>
                    <a:pt x="9818" y="15709"/>
                  </a:lnTo>
                  <a:lnTo>
                    <a:pt x="9818" y="11782"/>
                  </a:lnTo>
                  <a:lnTo>
                    <a:pt x="5891" y="11782"/>
                  </a:lnTo>
                  <a:lnTo>
                    <a:pt x="5891" y="9818"/>
                  </a:lnTo>
                  <a:lnTo>
                    <a:pt x="9818" y="9818"/>
                  </a:lnTo>
                  <a:lnTo>
                    <a:pt x="9818" y="5891"/>
                  </a:lnTo>
                  <a:lnTo>
                    <a:pt x="11782" y="5891"/>
                  </a:lnTo>
                  <a:lnTo>
                    <a:pt x="11782" y="9818"/>
                  </a:lnTo>
                  <a:lnTo>
                    <a:pt x="15709" y="9818"/>
                  </a:lnTo>
                  <a:cubicBezTo>
                    <a:pt x="15709" y="9818"/>
                    <a:pt x="15709" y="11782"/>
                    <a:pt x="15709" y="11782"/>
                  </a:cubicBezTo>
                  <a:close/>
                  <a:moveTo>
                    <a:pt x="15709" y="8836"/>
                  </a:moveTo>
                  <a:lnTo>
                    <a:pt x="12764" y="8836"/>
                  </a:lnTo>
                  <a:lnTo>
                    <a:pt x="12764" y="5891"/>
                  </a:lnTo>
                  <a:cubicBezTo>
                    <a:pt x="12764" y="5349"/>
                    <a:pt x="12324" y="4909"/>
                    <a:pt x="11782" y="4909"/>
                  </a:cubicBezTo>
                  <a:lnTo>
                    <a:pt x="9818" y="4909"/>
                  </a:lnTo>
                  <a:cubicBezTo>
                    <a:pt x="9276" y="4909"/>
                    <a:pt x="8836" y="5349"/>
                    <a:pt x="8836" y="5891"/>
                  </a:cubicBezTo>
                  <a:lnTo>
                    <a:pt x="8836" y="8836"/>
                  </a:lnTo>
                  <a:lnTo>
                    <a:pt x="5891" y="8836"/>
                  </a:lnTo>
                  <a:cubicBezTo>
                    <a:pt x="5349" y="8836"/>
                    <a:pt x="4909" y="9276"/>
                    <a:pt x="4909" y="9818"/>
                  </a:cubicBezTo>
                  <a:lnTo>
                    <a:pt x="4909" y="11782"/>
                  </a:lnTo>
                  <a:cubicBezTo>
                    <a:pt x="4909" y="12324"/>
                    <a:pt x="5349" y="12764"/>
                    <a:pt x="5891" y="12764"/>
                  </a:cubicBezTo>
                  <a:lnTo>
                    <a:pt x="8836" y="12764"/>
                  </a:lnTo>
                  <a:lnTo>
                    <a:pt x="8836" y="15709"/>
                  </a:lnTo>
                  <a:cubicBezTo>
                    <a:pt x="8836" y="16251"/>
                    <a:pt x="9276" y="16691"/>
                    <a:pt x="9818" y="16691"/>
                  </a:cubicBezTo>
                  <a:lnTo>
                    <a:pt x="11782" y="16691"/>
                  </a:lnTo>
                  <a:cubicBezTo>
                    <a:pt x="12324" y="16691"/>
                    <a:pt x="12764" y="16251"/>
                    <a:pt x="12764" y="15709"/>
                  </a:cubicBezTo>
                  <a:lnTo>
                    <a:pt x="12764" y="12764"/>
                  </a:lnTo>
                  <a:lnTo>
                    <a:pt x="15709" y="12764"/>
                  </a:lnTo>
                  <a:cubicBezTo>
                    <a:pt x="16251" y="12764"/>
                    <a:pt x="16691" y="12324"/>
                    <a:pt x="16691" y="11782"/>
                  </a:cubicBezTo>
                  <a:lnTo>
                    <a:pt x="16691" y="9818"/>
                  </a:lnTo>
                  <a:cubicBezTo>
                    <a:pt x="16691" y="9276"/>
                    <a:pt x="16251" y="8836"/>
                    <a:pt x="15709" y="8836"/>
                  </a:cubicBezTo>
                  <a:moveTo>
                    <a:pt x="20618" y="19636"/>
                  </a:moveTo>
                  <a:cubicBezTo>
                    <a:pt x="20618" y="20178"/>
                    <a:pt x="20178" y="20618"/>
                    <a:pt x="19636" y="20618"/>
                  </a:cubicBezTo>
                  <a:lnTo>
                    <a:pt x="1964" y="20618"/>
                  </a:lnTo>
                  <a:cubicBezTo>
                    <a:pt x="1422" y="20618"/>
                    <a:pt x="982" y="20178"/>
                    <a:pt x="982" y="19636"/>
                  </a:cubicBezTo>
                  <a:lnTo>
                    <a:pt x="982" y="1964"/>
                  </a:lnTo>
                  <a:cubicBezTo>
                    <a:pt x="982" y="1422"/>
                    <a:pt x="1422" y="982"/>
                    <a:pt x="1964" y="982"/>
                  </a:cubicBezTo>
                  <a:lnTo>
                    <a:pt x="19636" y="982"/>
                  </a:lnTo>
                  <a:cubicBezTo>
                    <a:pt x="20178" y="982"/>
                    <a:pt x="20618" y="1422"/>
                    <a:pt x="20618" y="1964"/>
                  </a:cubicBezTo>
                  <a:cubicBezTo>
                    <a:pt x="20618" y="1964"/>
                    <a:pt x="20618" y="19636"/>
                    <a:pt x="20618" y="19636"/>
                  </a:cubicBezTo>
                  <a:close/>
                  <a:moveTo>
                    <a:pt x="19636" y="0"/>
                  </a:moveTo>
                  <a:lnTo>
                    <a:pt x="1964" y="0"/>
                  </a:lnTo>
                  <a:cubicBezTo>
                    <a:pt x="879" y="0"/>
                    <a:pt x="0" y="879"/>
                    <a:pt x="0" y="1964"/>
                  </a:cubicBezTo>
                  <a:lnTo>
                    <a:pt x="0" y="19636"/>
                  </a:lnTo>
                  <a:cubicBezTo>
                    <a:pt x="0" y="20721"/>
                    <a:pt x="879" y="21600"/>
                    <a:pt x="1964" y="21600"/>
                  </a:cubicBezTo>
                  <a:lnTo>
                    <a:pt x="19636" y="21600"/>
                  </a:lnTo>
                  <a:cubicBezTo>
                    <a:pt x="20721" y="21600"/>
                    <a:pt x="21600" y="20721"/>
                    <a:pt x="21600" y="19636"/>
                  </a:cubicBezTo>
                  <a:lnTo>
                    <a:pt x="21600" y="1964"/>
                  </a:lnTo>
                  <a:cubicBezTo>
                    <a:pt x="21600" y="879"/>
                    <a:pt x="20721" y="0"/>
                    <a:pt x="19636" y="0"/>
                  </a:cubicBezTo>
                </a:path>
              </a:pathLst>
            </a:custGeom>
            <a:solidFill>
              <a:schemeClr val="bg1"/>
            </a:solidFill>
            <a:ln w="12700">
              <a:miter lim="400000"/>
            </a:ln>
          </p:spPr>
          <p:txBody>
            <a:bodyPr lIns="38090" tIns="38090" rIns="38090" bIns="38090" anchor="ctr"/>
            <a:lstStyle/>
            <a:p>
              <a:pPr defTabSz="457079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2999"/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-216825" y="7774667"/>
            <a:ext cx="7070343" cy="767901"/>
            <a:chOff x="-313081" y="7798731"/>
            <a:chExt cx="7070343" cy="767901"/>
          </a:xfrm>
        </p:grpSpPr>
        <p:sp>
          <p:nvSpPr>
            <p:cNvPr id="79" name="Rectangle 78"/>
            <p:cNvSpPr/>
            <p:nvPr/>
          </p:nvSpPr>
          <p:spPr>
            <a:xfrm>
              <a:off x="2938157" y="8142721"/>
              <a:ext cx="1129242" cy="4001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pl-PL" sz="1000" dirty="0">
                  <a:solidFill>
                    <a:schemeClr val="bg1"/>
                  </a:solidFill>
                </a:rPr>
                <a:t>Możliwość pracy z domu</a:t>
              </a:r>
              <a:endParaRPr lang="en-GB" sz="1000" dirty="0">
                <a:solidFill>
                  <a:schemeClr val="bg1"/>
                </a:solidFill>
              </a:endParaRPr>
            </a:p>
          </p:txBody>
        </p:sp>
        <p:sp>
          <p:nvSpPr>
            <p:cNvPr id="80" name="Shape 2525"/>
            <p:cNvSpPr/>
            <p:nvPr/>
          </p:nvSpPr>
          <p:spPr>
            <a:xfrm>
              <a:off x="3382902" y="7798731"/>
              <a:ext cx="239752" cy="2397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291" y="17673"/>
                  </a:moveTo>
                  <a:cubicBezTo>
                    <a:pt x="11562" y="17673"/>
                    <a:pt x="11782" y="17453"/>
                    <a:pt x="11782" y="17182"/>
                  </a:cubicBezTo>
                  <a:cubicBezTo>
                    <a:pt x="11782" y="16911"/>
                    <a:pt x="11562" y="16691"/>
                    <a:pt x="11291" y="16691"/>
                  </a:cubicBezTo>
                  <a:cubicBezTo>
                    <a:pt x="11020" y="16691"/>
                    <a:pt x="10800" y="16911"/>
                    <a:pt x="10800" y="17182"/>
                  </a:cubicBezTo>
                  <a:cubicBezTo>
                    <a:pt x="10800" y="17453"/>
                    <a:pt x="11020" y="17673"/>
                    <a:pt x="11291" y="17673"/>
                  </a:cubicBezTo>
                  <a:moveTo>
                    <a:pt x="17673" y="18655"/>
                  </a:moveTo>
                  <a:lnTo>
                    <a:pt x="13745" y="18655"/>
                  </a:lnTo>
                  <a:lnTo>
                    <a:pt x="13745" y="12273"/>
                  </a:lnTo>
                  <a:cubicBezTo>
                    <a:pt x="13745" y="12002"/>
                    <a:pt x="13525" y="11782"/>
                    <a:pt x="13255" y="11782"/>
                  </a:cubicBezTo>
                  <a:lnTo>
                    <a:pt x="8345" y="11782"/>
                  </a:lnTo>
                  <a:cubicBezTo>
                    <a:pt x="8075" y="11782"/>
                    <a:pt x="7855" y="12002"/>
                    <a:pt x="7855" y="12273"/>
                  </a:cubicBezTo>
                  <a:lnTo>
                    <a:pt x="7855" y="18655"/>
                  </a:lnTo>
                  <a:lnTo>
                    <a:pt x="3927" y="18655"/>
                  </a:lnTo>
                  <a:lnTo>
                    <a:pt x="3927" y="8058"/>
                  </a:lnTo>
                  <a:lnTo>
                    <a:pt x="10800" y="1185"/>
                  </a:lnTo>
                  <a:lnTo>
                    <a:pt x="17673" y="8058"/>
                  </a:lnTo>
                  <a:cubicBezTo>
                    <a:pt x="17673" y="8058"/>
                    <a:pt x="17673" y="18655"/>
                    <a:pt x="17673" y="18655"/>
                  </a:cubicBezTo>
                  <a:close/>
                  <a:moveTo>
                    <a:pt x="17673" y="20618"/>
                  </a:moveTo>
                  <a:lnTo>
                    <a:pt x="13745" y="20618"/>
                  </a:lnTo>
                  <a:lnTo>
                    <a:pt x="13745" y="19636"/>
                  </a:lnTo>
                  <a:lnTo>
                    <a:pt x="17673" y="19636"/>
                  </a:lnTo>
                  <a:cubicBezTo>
                    <a:pt x="17673" y="19636"/>
                    <a:pt x="17673" y="20618"/>
                    <a:pt x="17673" y="20618"/>
                  </a:cubicBezTo>
                  <a:close/>
                  <a:moveTo>
                    <a:pt x="12764" y="20618"/>
                  </a:moveTo>
                  <a:lnTo>
                    <a:pt x="8836" y="20618"/>
                  </a:lnTo>
                  <a:lnTo>
                    <a:pt x="8836" y="12764"/>
                  </a:lnTo>
                  <a:lnTo>
                    <a:pt x="12764" y="12764"/>
                  </a:lnTo>
                  <a:cubicBezTo>
                    <a:pt x="12764" y="12764"/>
                    <a:pt x="12764" y="20618"/>
                    <a:pt x="12764" y="20618"/>
                  </a:cubicBezTo>
                  <a:close/>
                  <a:moveTo>
                    <a:pt x="7855" y="20618"/>
                  </a:moveTo>
                  <a:lnTo>
                    <a:pt x="3927" y="20618"/>
                  </a:lnTo>
                  <a:lnTo>
                    <a:pt x="3927" y="19636"/>
                  </a:lnTo>
                  <a:lnTo>
                    <a:pt x="7855" y="19636"/>
                  </a:lnTo>
                  <a:cubicBezTo>
                    <a:pt x="7855" y="19636"/>
                    <a:pt x="7855" y="20618"/>
                    <a:pt x="7855" y="20618"/>
                  </a:cubicBezTo>
                  <a:close/>
                  <a:moveTo>
                    <a:pt x="14727" y="1964"/>
                  </a:moveTo>
                  <a:lnTo>
                    <a:pt x="16691" y="1964"/>
                  </a:lnTo>
                  <a:lnTo>
                    <a:pt x="16691" y="5688"/>
                  </a:lnTo>
                  <a:lnTo>
                    <a:pt x="14727" y="3724"/>
                  </a:lnTo>
                  <a:cubicBezTo>
                    <a:pt x="14727" y="3724"/>
                    <a:pt x="14727" y="1964"/>
                    <a:pt x="14727" y="1964"/>
                  </a:cubicBezTo>
                  <a:close/>
                  <a:moveTo>
                    <a:pt x="21456" y="10453"/>
                  </a:moveTo>
                  <a:lnTo>
                    <a:pt x="17673" y="6670"/>
                  </a:lnTo>
                  <a:lnTo>
                    <a:pt x="17673" y="1473"/>
                  </a:lnTo>
                  <a:cubicBezTo>
                    <a:pt x="17673" y="1202"/>
                    <a:pt x="17453" y="982"/>
                    <a:pt x="17182" y="982"/>
                  </a:cubicBezTo>
                  <a:lnTo>
                    <a:pt x="14236" y="982"/>
                  </a:lnTo>
                  <a:cubicBezTo>
                    <a:pt x="13966" y="982"/>
                    <a:pt x="13745" y="1202"/>
                    <a:pt x="13745" y="1473"/>
                  </a:cubicBezTo>
                  <a:lnTo>
                    <a:pt x="13745" y="2742"/>
                  </a:lnTo>
                  <a:lnTo>
                    <a:pt x="11147" y="144"/>
                  </a:lnTo>
                  <a:cubicBezTo>
                    <a:pt x="11058" y="55"/>
                    <a:pt x="10935" y="0"/>
                    <a:pt x="10800" y="0"/>
                  </a:cubicBezTo>
                  <a:cubicBezTo>
                    <a:pt x="10665" y="0"/>
                    <a:pt x="10542" y="55"/>
                    <a:pt x="10453" y="144"/>
                  </a:cubicBezTo>
                  <a:lnTo>
                    <a:pt x="144" y="10453"/>
                  </a:lnTo>
                  <a:cubicBezTo>
                    <a:pt x="55" y="10542"/>
                    <a:pt x="0" y="10665"/>
                    <a:pt x="0" y="10800"/>
                  </a:cubicBezTo>
                  <a:cubicBezTo>
                    <a:pt x="0" y="11072"/>
                    <a:pt x="220" y="11291"/>
                    <a:pt x="491" y="11291"/>
                  </a:cubicBezTo>
                  <a:cubicBezTo>
                    <a:pt x="626" y="11291"/>
                    <a:pt x="749" y="11236"/>
                    <a:pt x="838" y="11147"/>
                  </a:cubicBezTo>
                  <a:lnTo>
                    <a:pt x="2945" y="9040"/>
                  </a:lnTo>
                  <a:lnTo>
                    <a:pt x="2945" y="21109"/>
                  </a:lnTo>
                  <a:cubicBezTo>
                    <a:pt x="2945" y="21381"/>
                    <a:pt x="3166" y="21600"/>
                    <a:pt x="3436" y="21600"/>
                  </a:cubicBezTo>
                  <a:lnTo>
                    <a:pt x="18164" y="21600"/>
                  </a:lnTo>
                  <a:cubicBezTo>
                    <a:pt x="18434" y="21600"/>
                    <a:pt x="18655" y="21381"/>
                    <a:pt x="18655" y="21109"/>
                  </a:cubicBezTo>
                  <a:lnTo>
                    <a:pt x="18655" y="9040"/>
                  </a:lnTo>
                  <a:lnTo>
                    <a:pt x="20762" y="11147"/>
                  </a:lnTo>
                  <a:cubicBezTo>
                    <a:pt x="20851" y="11236"/>
                    <a:pt x="20974" y="11291"/>
                    <a:pt x="21109" y="11291"/>
                  </a:cubicBezTo>
                  <a:cubicBezTo>
                    <a:pt x="21380" y="11291"/>
                    <a:pt x="21600" y="11072"/>
                    <a:pt x="21600" y="10800"/>
                  </a:cubicBezTo>
                  <a:cubicBezTo>
                    <a:pt x="21600" y="10665"/>
                    <a:pt x="21545" y="10542"/>
                    <a:pt x="21456" y="10453"/>
                  </a:cubicBezTo>
                </a:path>
              </a:pathLst>
            </a:custGeom>
            <a:solidFill>
              <a:schemeClr val="bg1"/>
            </a:solidFill>
            <a:ln w="12700">
              <a:miter lim="400000"/>
            </a:ln>
          </p:spPr>
          <p:txBody>
            <a:bodyPr lIns="38090" tIns="38090" rIns="38090" bIns="38090" anchor="ctr"/>
            <a:lstStyle/>
            <a:p>
              <a:pPr defTabSz="457079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2999"/>
            </a:p>
          </p:txBody>
        </p:sp>
        <p:sp>
          <p:nvSpPr>
            <p:cNvPr id="88" name="Rectangle 87"/>
            <p:cNvSpPr/>
            <p:nvPr/>
          </p:nvSpPr>
          <p:spPr>
            <a:xfrm>
              <a:off x="1493114" y="8142721"/>
              <a:ext cx="1417995" cy="4001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pl-PL" sz="1000" dirty="0">
                  <a:solidFill>
                    <a:schemeClr val="bg1"/>
                  </a:solidFill>
                </a:rPr>
                <a:t>Rozpoczęcie pracy pomiędzy 8-10</a:t>
              </a:r>
              <a:endParaRPr lang="en-GB" sz="1000" dirty="0">
                <a:solidFill>
                  <a:schemeClr val="bg1"/>
                </a:solidFill>
              </a:endParaRPr>
            </a:p>
          </p:txBody>
        </p:sp>
        <p:sp>
          <p:nvSpPr>
            <p:cNvPr id="89" name="Shape 2526"/>
            <p:cNvSpPr/>
            <p:nvPr/>
          </p:nvSpPr>
          <p:spPr>
            <a:xfrm>
              <a:off x="2082235" y="7798731"/>
              <a:ext cx="239752" cy="2397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20618"/>
                  </a:moveTo>
                  <a:cubicBezTo>
                    <a:pt x="5377" y="20618"/>
                    <a:pt x="982" y="16223"/>
                    <a:pt x="982" y="10800"/>
                  </a:cubicBezTo>
                  <a:cubicBezTo>
                    <a:pt x="982" y="5377"/>
                    <a:pt x="5377" y="982"/>
                    <a:pt x="10800" y="982"/>
                  </a:cubicBezTo>
                  <a:cubicBezTo>
                    <a:pt x="16223" y="982"/>
                    <a:pt x="20618" y="5377"/>
                    <a:pt x="20618" y="10800"/>
                  </a:cubicBezTo>
                  <a:cubicBezTo>
                    <a:pt x="20618" y="16223"/>
                    <a:pt x="16223" y="20618"/>
                    <a:pt x="10800" y="20618"/>
                  </a:cubicBezTo>
                  <a:moveTo>
                    <a:pt x="10800" y="0"/>
                  </a:moveTo>
                  <a:cubicBezTo>
                    <a:pt x="4836" y="0"/>
                    <a:pt x="0" y="4836"/>
                    <a:pt x="0" y="10800"/>
                  </a:cubicBezTo>
                  <a:cubicBezTo>
                    <a:pt x="0" y="16765"/>
                    <a:pt x="4836" y="21600"/>
                    <a:pt x="10800" y="21600"/>
                  </a:cubicBezTo>
                  <a:cubicBezTo>
                    <a:pt x="16764" y="21600"/>
                    <a:pt x="21600" y="16765"/>
                    <a:pt x="21600" y="10800"/>
                  </a:cubicBezTo>
                  <a:cubicBezTo>
                    <a:pt x="21600" y="4836"/>
                    <a:pt x="16764" y="0"/>
                    <a:pt x="10800" y="0"/>
                  </a:cubicBezTo>
                  <a:moveTo>
                    <a:pt x="14236" y="16752"/>
                  </a:moveTo>
                  <a:cubicBezTo>
                    <a:pt x="14001" y="16887"/>
                    <a:pt x="13921" y="17188"/>
                    <a:pt x="14057" y="17422"/>
                  </a:cubicBezTo>
                  <a:cubicBezTo>
                    <a:pt x="14192" y="17658"/>
                    <a:pt x="14493" y="17738"/>
                    <a:pt x="14727" y="17602"/>
                  </a:cubicBezTo>
                  <a:cubicBezTo>
                    <a:pt x="14962" y="17467"/>
                    <a:pt x="15042" y="17167"/>
                    <a:pt x="14907" y="16932"/>
                  </a:cubicBezTo>
                  <a:cubicBezTo>
                    <a:pt x="14771" y="16697"/>
                    <a:pt x="14472" y="16617"/>
                    <a:pt x="14236" y="16752"/>
                  </a:cubicBezTo>
                  <a:moveTo>
                    <a:pt x="10800" y="11782"/>
                  </a:moveTo>
                  <a:cubicBezTo>
                    <a:pt x="10258" y="11782"/>
                    <a:pt x="9818" y="11342"/>
                    <a:pt x="9818" y="10800"/>
                  </a:cubicBezTo>
                  <a:cubicBezTo>
                    <a:pt x="9818" y="10258"/>
                    <a:pt x="10258" y="9818"/>
                    <a:pt x="10800" y="9818"/>
                  </a:cubicBezTo>
                  <a:cubicBezTo>
                    <a:pt x="11342" y="9818"/>
                    <a:pt x="11782" y="10258"/>
                    <a:pt x="11782" y="10800"/>
                  </a:cubicBezTo>
                  <a:cubicBezTo>
                    <a:pt x="11782" y="11342"/>
                    <a:pt x="11342" y="11782"/>
                    <a:pt x="10800" y="11782"/>
                  </a:cubicBezTo>
                  <a:moveTo>
                    <a:pt x="15218" y="10309"/>
                  </a:moveTo>
                  <a:lnTo>
                    <a:pt x="12694" y="10309"/>
                  </a:lnTo>
                  <a:cubicBezTo>
                    <a:pt x="12515" y="9624"/>
                    <a:pt x="11978" y="9084"/>
                    <a:pt x="11291" y="8906"/>
                  </a:cubicBezTo>
                  <a:lnTo>
                    <a:pt x="11291" y="3436"/>
                  </a:lnTo>
                  <a:cubicBezTo>
                    <a:pt x="11291" y="3166"/>
                    <a:pt x="11071" y="2945"/>
                    <a:pt x="10800" y="2945"/>
                  </a:cubicBezTo>
                  <a:cubicBezTo>
                    <a:pt x="10529" y="2945"/>
                    <a:pt x="10309" y="3166"/>
                    <a:pt x="10309" y="3436"/>
                  </a:cubicBezTo>
                  <a:lnTo>
                    <a:pt x="10309" y="8906"/>
                  </a:lnTo>
                  <a:cubicBezTo>
                    <a:pt x="9464" y="9125"/>
                    <a:pt x="8836" y="9886"/>
                    <a:pt x="8836" y="10800"/>
                  </a:cubicBezTo>
                  <a:cubicBezTo>
                    <a:pt x="8836" y="11885"/>
                    <a:pt x="9716" y="12764"/>
                    <a:pt x="10800" y="12764"/>
                  </a:cubicBezTo>
                  <a:cubicBezTo>
                    <a:pt x="11714" y="12764"/>
                    <a:pt x="12476" y="12137"/>
                    <a:pt x="12694" y="11291"/>
                  </a:cubicBezTo>
                  <a:lnTo>
                    <a:pt x="15218" y="11291"/>
                  </a:lnTo>
                  <a:cubicBezTo>
                    <a:pt x="15489" y="11291"/>
                    <a:pt x="15709" y="11072"/>
                    <a:pt x="15709" y="10800"/>
                  </a:cubicBezTo>
                  <a:cubicBezTo>
                    <a:pt x="15709" y="10529"/>
                    <a:pt x="15489" y="10309"/>
                    <a:pt x="15218" y="10309"/>
                  </a:cubicBezTo>
                  <a:moveTo>
                    <a:pt x="16932" y="6693"/>
                  </a:moveTo>
                  <a:cubicBezTo>
                    <a:pt x="16697" y="6829"/>
                    <a:pt x="16616" y="7129"/>
                    <a:pt x="16752" y="7364"/>
                  </a:cubicBezTo>
                  <a:cubicBezTo>
                    <a:pt x="16887" y="7599"/>
                    <a:pt x="17188" y="7679"/>
                    <a:pt x="17422" y="7543"/>
                  </a:cubicBezTo>
                  <a:cubicBezTo>
                    <a:pt x="17657" y="7408"/>
                    <a:pt x="17737" y="7108"/>
                    <a:pt x="17602" y="6873"/>
                  </a:cubicBezTo>
                  <a:cubicBezTo>
                    <a:pt x="17467" y="6638"/>
                    <a:pt x="17166" y="6557"/>
                    <a:pt x="16932" y="6693"/>
                  </a:cubicBezTo>
                  <a:moveTo>
                    <a:pt x="10800" y="17673"/>
                  </a:moveTo>
                  <a:cubicBezTo>
                    <a:pt x="10529" y="17673"/>
                    <a:pt x="10309" y="17893"/>
                    <a:pt x="10309" y="18164"/>
                  </a:cubicBezTo>
                  <a:cubicBezTo>
                    <a:pt x="10309" y="18435"/>
                    <a:pt x="10529" y="18655"/>
                    <a:pt x="10800" y="18655"/>
                  </a:cubicBezTo>
                  <a:cubicBezTo>
                    <a:pt x="11071" y="18655"/>
                    <a:pt x="11291" y="18435"/>
                    <a:pt x="11291" y="18164"/>
                  </a:cubicBezTo>
                  <a:cubicBezTo>
                    <a:pt x="11291" y="17893"/>
                    <a:pt x="11071" y="17673"/>
                    <a:pt x="10800" y="17673"/>
                  </a:cubicBezTo>
                  <a:moveTo>
                    <a:pt x="17422" y="14057"/>
                  </a:moveTo>
                  <a:cubicBezTo>
                    <a:pt x="17188" y="13921"/>
                    <a:pt x="16887" y="14001"/>
                    <a:pt x="16752" y="14236"/>
                  </a:cubicBezTo>
                  <a:cubicBezTo>
                    <a:pt x="16616" y="14472"/>
                    <a:pt x="16697" y="14772"/>
                    <a:pt x="16932" y="14907"/>
                  </a:cubicBezTo>
                  <a:cubicBezTo>
                    <a:pt x="17166" y="15043"/>
                    <a:pt x="17467" y="14962"/>
                    <a:pt x="17602" y="14727"/>
                  </a:cubicBezTo>
                  <a:cubicBezTo>
                    <a:pt x="17737" y="14492"/>
                    <a:pt x="17657" y="14192"/>
                    <a:pt x="17422" y="14057"/>
                  </a:cubicBezTo>
                  <a:moveTo>
                    <a:pt x="4668" y="6693"/>
                  </a:moveTo>
                  <a:cubicBezTo>
                    <a:pt x="4433" y="6557"/>
                    <a:pt x="4133" y="6638"/>
                    <a:pt x="3998" y="6873"/>
                  </a:cubicBezTo>
                  <a:cubicBezTo>
                    <a:pt x="3863" y="7108"/>
                    <a:pt x="3942" y="7408"/>
                    <a:pt x="4178" y="7543"/>
                  </a:cubicBezTo>
                  <a:cubicBezTo>
                    <a:pt x="4412" y="7679"/>
                    <a:pt x="4713" y="7599"/>
                    <a:pt x="4848" y="7364"/>
                  </a:cubicBezTo>
                  <a:cubicBezTo>
                    <a:pt x="4984" y="7129"/>
                    <a:pt x="4903" y="6829"/>
                    <a:pt x="4668" y="6693"/>
                  </a:cubicBezTo>
                  <a:moveTo>
                    <a:pt x="14236" y="4848"/>
                  </a:moveTo>
                  <a:cubicBezTo>
                    <a:pt x="14472" y="4984"/>
                    <a:pt x="14771" y="4903"/>
                    <a:pt x="14907" y="4669"/>
                  </a:cubicBezTo>
                  <a:cubicBezTo>
                    <a:pt x="15042" y="4434"/>
                    <a:pt x="14962" y="4134"/>
                    <a:pt x="14727" y="3998"/>
                  </a:cubicBezTo>
                  <a:cubicBezTo>
                    <a:pt x="14493" y="3863"/>
                    <a:pt x="14192" y="3943"/>
                    <a:pt x="14057" y="4178"/>
                  </a:cubicBezTo>
                  <a:cubicBezTo>
                    <a:pt x="13921" y="4412"/>
                    <a:pt x="14001" y="4713"/>
                    <a:pt x="14236" y="4848"/>
                  </a:cubicBezTo>
                  <a:moveTo>
                    <a:pt x="3436" y="10309"/>
                  </a:moveTo>
                  <a:cubicBezTo>
                    <a:pt x="3166" y="10309"/>
                    <a:pt x="2945" y="10529"/>
                    <a:pt x="2945" y="10800"/>
                  </a:cubicBezTo>
                  <a:cubicBezTo>
                    <a:pt x="2945" y="11072"/>
                    <a:pt x="3166" y="11291"/>
                    <a:pt x="3436" y="11291"/>
                  </a:cubicBezTo>
                  <a:cubicBezTo>
                    <a:pt x="3707" y="11291"/>
                    <a:pt x="3927" y="11072"/>
                    <a:pt x="3927" y="10800"/>
                  </a:cubicBezTo>
                  <a:cubicBezTo>
                    <a:pt x="3927" y="10529"/>
                    <a:pt x="3707" y="10309"/>
                    <a:pt x="3436" y="10309"/>
                  </a:cubicBezTo>
                  <a:moveTo>
                    <a:pt x="6873" y="3998"/>
                  </a:moveTo>
                  <a:cubicBezTo>
                    <a:pt x="6638" y="4134"/>
                    <a:pt x="6558" y="4434"/>
                    <a:pt x="6693" y="4669"/>
                  </a:cubicBezTo>
                  <a:cubicBezTo>
                    <a:pt x="6829" y="4903"/>
                    <a:pt x="7129" y="4984"/>
                    <a:pt x="7364" y="4848"/>
                  </a:cubicBezTo>
                  <a:cubicBezTo>
                    <a:pt x="7599" y="4713"/>
                    <a:pt x="7679" y="4412"/>
                    <a:pt x="7543" y="4178"/>
                  </a:cubicBezTo>
                  <a:cubicBezTo>
                    <a:pt x="7408" y="3943"/>
                    <a:pt x="7108" y="3863"/>
                    <a:pt x="6873" y="3998"/>
                  </a:cubicBezTo>
                  <a:moveTo>
                    <a:pt x="4178" y="14057"/>
                  </a:moveTo>
                  <a:cubicBezTo>
                    <a:pt x="3942" y="14192"/>
                    <a:pt x="3863" y="14492"/>
                    <a:pt x="3998" y="14727"/>
                  </a:cubicBezTo>
                  <a:cubicBezTo>
                    <a:pt x="4133" y="14962"/>
                    <a:pt x="4433" y="15043"/>
                    <a:pt x="4668" y="14907"/>
                  </a:cubicBezTo>
                  <a:cubicBezTo>
                    <a:pt x="4903" y="14772"/>
                    <a:pt x="4984" y="14472"/>
                    <a:pt x="4848" y="14236"/>
                  </a:cubicBezTo>
                  <a:cubicBezTo>
                    <a:pt x="4713" y="14001"/>
                    <a:pt x="4412" y="13921"/>
                    <a:pt x="4178" y="14057"/>
                  </a:cubicBezTo>
                  <a:moveTo>
                    <a:pt x="7364" y="16752"/>
                  </a:moveTo>
                  <a:cubicBezTo>
                    <a:pt x="7129" y="16617"/>
                    <a:pt x="6829" y="16697"/>
                    <a:pt x="6693" y="16932"/>
                  </a:cubicBezTo>
                  <a:cubicBezTo>
                    <a:pt x="6558" y="17167"/>
                    <a:pt x="6638" y="17467"/>
                    <a:pt x="6873" y="17602"/>
                  </a:cubicBezTo>
                  <a:cubicBezTo>
                    <a:pt x="7108" y="17738"/>
                    <a:pt x="7408" y="17658"/>
                    <a:pt x="7543" y="17422"/>
                  </a:cubicBezTo>
                  <a:cubicBezTo>
                    <a:pt x="7679" y="17188"/>
                    <a:pt x="7599" y="16887"/>
                    <a:pt x="7364" y="16752"/>
                  </a:cubicBezTo>
                  <a:moveTo>
                    <a:pt x="18164" y="10309"/>
                  </a:moveTo>
                  <a:cubicBezTo>
                    <a:pt x="17893" y="10309"/>
                    <a:pt x="17673" y="10529"/>
                    <a:pt x="17673" y="10800"/>
                  </a:cubicBezTo>
                  <a:cubicBezTo>
                    <a:pt x="17673" y="11072"/>
                    <a:pt x="17893" y="11291"/>
                    <a:pt x="18164" y="11291"/>
                  </a:cubicBezTo>
                  <a:cubicBezTo>
                    <a:pt x="18434" y="11291"/>
                    <a:pt x="18655" y="11072"/>
                    <a:pt x="18655" y="10800"/>
                  </a:cubicBezTo>
                  <a:cubicBezTo>
                    <a:pt x="18655" y="10529"/>
                    <a:pt x="18434" y="10309"/>
                    <a:pt x="18164" y="10309"/>
                  </a:cubicBezTo>
                </a:path>
              </a:pathLst>
            </a:custGeom>
            <a:solidFill>
              <a:schemeClr val="bg1"/>
            </a:solidFill>
            <a:ln w="12700">
              <a:miter lim="400000"/>
            </a:ln>
          </p:spPr>
          <p:txBody>
            <a:bodyPr lIns="38090" tIns="38090" rIns="38090" bIns="38090" anchor="ctr"/>
            <a:lstStyle/>
            <a:p>
              <a:pPr defTabSz="457079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2999"/>
            </a:p>
          </p:txBody>
        </p:sp>
        <p:sp>
          <p:nvSpPr>
            <p:cNvPr id="98" name="Rectangle 97"/>
            <p:cNvSpPr/>
            <p:nvPr/>
          </p:nvSpPr>
          <p:spPr>
            <a:xfrm>
              <a:off x="4182978" y="8142721"/>
              <a:ext cx="1414447" cy="4001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pl-PL" sz="1000" dirty="0">
                  <a:solidFill>
                    <a:schemeClr val="bg1"/>
                  </a:solidFill>
                </a:rPr>
                <a:t>Wpływ na NGL.</a:t>
              </a:r>
            </a:p>
            <a:p>
              <a:pPr algn="ctr"/>
              <a:r>
                <a:rPr lang="pl-PL" sz="1000" dirty="0">
                  <a:solidFill>
                    <a:schemeClr val="bg1"/>
                  </a:solidFill>
                </a:rPr>
                <a:t>Słuchamy pomysłów</a:t>
              </a:r>
            </a:p>
          </p:txBody>
        </p:sp>
        <p:sp>
          <p:nvSpPr>
            <p:cNvPr id="99" name="Shape 2638"/>
            <p:cNvSpPr/>
            <p:nvPr/>
          </p:nvSpPr>
          <p:spPr>
            <a:xfrm>
              <a:off x="4780218" y="7798731"/>
              <a:ext cx="219968" cy="2201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1" h="21132" extrusionOk="0">
                  <a:moveTo>
                    <a:pt x="19045" y="7530"/>
                  </a:moveTo>
                  <a:cubicBezTo>
                    <a:pt x="17544" y="9030"/>
                    <a:pt x="15110" y="9030"/>
                    <a:pt x="13610" y="7530"/>
                  </a:cubicBezTo>
                  <a:cubicBezTo>
                    <a:pt x="12108" y="6031"/>
                    <a:pt x="12108" y="3600"/>
                    <a:pt x="13610" y="2100"/>
                  </a:cubicBezTo>
                  <a:cubicBezTo>
                    <a:pt x="15110" y="600"/>
                    <a:pt x="17544" y="600"/>
                    <a:pt x="19045" y="2100"/>
                  </a:cubicBezTo>
                  <a:cubicBezTo>
                    <a:pt x="20546" y="3600"/>
                    <a:pt x="20546" y="6031"/>
                    <a:pt x="19045" y="7530"/>
                  </a:cubicBezTo>
                  <a:moveTo>
                    <a:pt x="7605" y="16245"/>
                  </a:moveTo>
                  <a:cubicBezTo>
                    <a:pt x="7256" y="16593"/>
                    <a:pt x="6776" y="16807"/>
                    <a:pt x="6245" y="16807"/>
                  </a:cubicBezTo>
                  <a:cubicBezTo>
                    <a:pt x="5184" y="16807"/>
                    <a:pt x="4324" y="15948"/>
                    <a:pt x="4324" y="14888"/>
                  </a:cubicBezTo>
                  <a:cubicBezTo>
                    <a:pt x="4324" y="14358"/>
                    <a:pt x="4539" y="13878"/>
                    <a:pt x="4887" y="13530"/>
                  </a:cubicBezTo>
                  <a:lnTo>
                    <a:pt x="11678" y="5991"/>
                  </a:lnTo>
                  <a:cubicBezTo>
                    <a:pt x="11884" y="6798"/>
                    <a:pt x="12298" y="7563"/>
                    <a:pt x="12930" y="8194"/>
                  </a:cubicBezTo>
                  <a:cubicBezTo>
                    <a:pt x="13569" y="8832"/>
                    <a:pt x="14343" y="9248"/>
                    <a:pt x="15160" y="9451"/>
                  </a:cubicBezTo>
                  <a:cubicBezTo>
                    <a:pt x="15160" y="9451"/>
                    <a:pt x="7605" y="16245"/>
                    <a:pt x="7605" y="16245"/>
                  </a:cubicBezTo>
                  <a:close/>
                  <a:moveTo>
                    <a:pt x="19724" y="1406"/>
                  </a:moveTo>
                  <a:cubicBezTo>
                    <a:pt x="17848" y="-468"/>
                    <a:pt x="14806" y="-468"/>
                    <a:pt x="12930" y="1406"/>
                  </a:cubicBezTo>
                  <a:cubicBezTo>
                    <a:pt x="12024" y="2312"/>
                    <a:pt x="11559" y="3489"/>
                    <a:pt x="11529" y="4676"/>
                  </a:cubicBezTo>
                  <a:lnTo>
                    <a:pt x="4207" y="12851"/>
                  </a:lnTo>
                  <a:cubicBezTo>
                    <a:pt x="3686" y="13373"/>
                    <a:pt x="3363" y="14093"/>
                    <a:pt x="3363" y="14888"/>
                  </a:cubicBezTo>
                  <a:cubicBezTo>
                    <a:pt x="3363" y="15420"/>
                    <a:pt x="3518" y="15912"/>
                    <a:pt x="3769" y="16340"/>
                  </a:cubicBezTo>
                  <a:cubicBezTo>
                    <a:pt x="2436" y="17104"/>
                    <a:pt x="1907" y="17813"/>
                    <a:pt x="2425" y="19364"/>
                  </a:cubicBezTo>
                  <a:cubicBezTo>
                    <a:pt x="2487" y="19550"/>
                    <a:pt x="2434" y="19622"/>
                    <a:pt x="2409" y="19658"/>
                  </a:cubicBezTo>
                  <a:cubicBezTo>
                    <a:pt x="2160" y="20003"/>
                    <a:pt x="1132" y="20167"/>
                    <a:pt x="500" y="20172"/>
                  </a:cubicBezTo>
                  <a:cubicBezTo>
                    <a:pt x="493" y="20171"/>
                    <a:pt x="487" y="20167"/>
                    <a:pt x="480" y="20167"/>
                  </a:cubicBezTo>
                  <a:cubicBezTo>
                    <a:pt x="215" y="20167"/>
                    <a:pt x="0" y="20383"/>
                    <a:pt x="0" y="20647"/>
                  </a:cubicBezTo>
                  <a:cubicBezTo>
                    <a:pt x="0" y="20912"/>
                    <a:pt x="214" y="21126"/>
                    <a:pt x="479" y="21127"/>
                  </a:cubicBezTo>
                  <a:lnTo>
                    <a:pt x="479" y="21132"/>
                  </a:lnTo>
                  <a:cubicBezTo>
                    <a:pt x="821" y="21132"/>
                    <a:pt x="2562" y="21088"/>
                    <a:pt x="3189" y="20219"/>
                  </a:cubicBezTo>
                  <a:cubicBezTo>
                    <a:pt x="3355" y="19988"/>
                    <a:pt x="3516" y="19599"/>
                    <a:pt x="3336" y="19060"/>
                  </a:cubicBezTo>
                  <a:cubicBezTo>
                    <a:pt x="3030" y="18141"/>
                    <a:pt x="3071" y="17806"/>
                    <a:pt x="4399" y="17082"/>
                  </a:cubicBezTo>
                  <a:cubicBezTo>
                    <a:pt x="4900" y="17504"/>
                    <a:pt x="5539" y="17767"/>
                    <a:pt x="6245" y="17767"/>
                  </a:cubicBezTo>
                  <a:cubicBezTo>
                    <a:pt x="7042" y="17767"/>
                    <a:pt x="7762" y="17445"/>
                    <a:pt x="8284" y="16924"/>
                  </a:cubicBezTo>
                  <a:lnTo>
                    <a:pt x="16485" y="9592"/>
                  </a:lnTo>
                  <a:cubicBezTo>
                    <a:pt x="17662" y="9554"/>
                    <a:pt x="18826" y="9091"/>
                    <a:pt x="19724" y="8194"/>
                  </a:cubicBezTo>
                  <a:cubicBezTo>
                    <a:pt x="21600" y="6320"/>
                    <a:pt x="21600" y="3281"/>
                    <a:pt x="19724" y="1406"/>
                  </a:cubicBezTo>
                  <a:moveTo>
                    <a:pt x="8953" y="11504"/>
                  </a:moveTo>
                  <a:lnTo>
                    <a:pt x="9633" y="12183"/>
                  </a:lnTo>
                  <a:lnTo>
                    <a:pt x="12690" y="9807"/>
                  </a:lnTo>
                  <a:lnTo>
                    <a:pt x="11331" y="8449"/>
                  </a:lnTo>
                  <a:cubicBezTo>
                    <a:pt x="11331" y="8449"/>
                    <a:pt x="8953" y="11504"/>
                    <a:pt x="8953" y="11504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miter lim="400000"/>
            </a:ln>
          </p:spPr>
          <p:txBody>
            <a:bodyPr lIns="38090" tIns="38090" rIns="38090" bIns="38090" anchor="ctr"/>
            <a:lstStyle/>
            <a:p>
              <a:pPr defTabSz="457079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2999"/>
            </a:p>
          </p:txBody>
        </p:sp>
        <p:sp>
          <p:nvSpPr>
            <p:cNvPr id="103" name="Rectangle 102"/>
            <p:cNvSpPr/>
            <p:nvPr/>
          </p:nvSpPr>
          <p:spPr>
            <a:xfrm>
              <a:off x="-313081" y="8166522"/>
              <a:ext cx="2126684" cy="4001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pl-PL" sz="1000" dirty="0">
                  <a:solidFill>
                    <a:schemeClr val="bg1"/>
                  </a:solidFill>
                </a:rPr>
                <a:t>Pakiet  benefitów </a:t>
              </a:r>
              <a:r>
                <a:rPr lang="pl-PL" sz="1000" dirty="0" err="1">
                  <a:solidFill>
                    <a:schemeClr val="bg1"/>
                  </a:solidFill>
                </a:rPr>
                <a:t>kafeteryjny</a:t>
              </a:r>
              <a:r>
                <a:rPr lang="pl-PL" sz="1000" dirty="0">
                  <a:solidFill>
                    <a:schemeClr val="bg1"/>
                  </a:solidFill>
                </a:rPr>
                <a:t> </a:t>
              </a:r>
              <a:br>
                <a:rPr lang="pl-PL" sz="1000" dirty="0">
                  <a:solidFill>
                    <a:schemeClr val="bg1"/>
                  </a:solidFill>
                </a:rPr>
              </a:br>
              <a:r>
                <a:rPr lang="pl-PL" sz="1000" dirty="0">
                  <a:solidFill>
                    <a:schemeClr val="bg1"/>
                  </a:solidFill>
                </a:rPr>
                <a:t>(w tym kartę sportową)</a:t>
              </a:r>
            </a:p>
          </p:txBody>
        </p:sp>
        <p:sp>
          <p:nvSpPr>
            <p:cNvPr id="104" name="Shape 2781"/>
            <p:cNvSpPr/>
            <p:nvPr/>
          </p:nvSpPr>
          <p:spPr>
            <a:xfrm>
              <a:off x="634938" y="7798731"/>
              <a:ext cx="274756" cy="2747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5891" y="6873"/>
                  </a:moveTo>
                  <a:cubicBezTo>
                    <a:pt x="6162" y="6873"/>
                    <a:pt x="6382" y="6653"/>
                    <a:pt x="6382" y="6382"/>
                  </a:cubicBezTo>
                  <a:lnTo>
                    <a:pt x="6382" y="1473"/>
                  </a:lnTo>
                  <a:cubicBezTo>
                    <a:pt x="6382" y="1201"/>
                    <a:pt x="6162" y="982"/>
                    <a:pt x="5891" y="982"/>
                  </a:cubicBezTo>
                  <a:cubicBezTo>
                    <a:pt x="5620" y="982"/>
                    <a:pt x="5400" y="1201"/>
                    <a:pt x="5400" y="1473"/>
                  </a:cubicBezTo>
                  <a:lnTo>
                    <a:pt x="5400" y="6382"/>
                  </a:lnTo>
                  <a:cubicBezTo>
                    <a:pt x="5400" y="6653"/>
                    <a:pt x="5620" y="6873"/>
                    <a:pt x="5891" y="6873"/>
                  </a:cubicBezTo>
                  <a:moveTo>
                    <a:pt x="2945" y="5891"/>
                  </a:moveTo>
                  <a:cubicBezTo>
                    <a:pt x="3216" y="5891"/>
                    <a:pt x="3436" y="5671"/>
                    <a:pt x="3436" y="5400"/>
                  </a:cubicBezTo>
                  <a:lnTo>
                    <a:pt x="3436" y="2455"/>
                  </a:lnTo>
                  <a:cubicBezTo>
                    <a:pt x="3436" y="2183"/>
                    <a:pt x="3216" y="1964"/>
                    <a:pt x="2945" y="1964"/>
                  </a:cubicBezTo>
                  <a:cubicBezTo>
                    <a:pt x="2675" y="1964"/>
                    <a:pt x="2455" y="2183"/>
                    <a:pt x="2455" y="2455"/>
                  </a:cubicBezTo>
                  <a:lnTo>
                    <a:pt x="2455" y="5400"/>
                  </a:lnTo>
                  <a:cubicBezTo>
                    <a:pt x="2455" y="5671"/>
                    <a:pt x="2675" y="5891"/>
                    <a:pt x="2945" y="5891"/>
                  </a:cubicBezTo>
                  <a:moveTo>
                    <a:pt x="18655" y="15218"/>
                  </a:moveTo>
                  <a:lnTo>
                    <a:pt x="17648" y="15218"/>
                  </a:lnTo>
                  <a:cubicBezTo>
                    <a:pt x="17660" y="15056"/>
                    <a:pt x="17673" y="14893"/>
                    <a:pt x="17673" y="14727"/>
                  </a:cubicBezTo>
                  <a:lnTo>
                    <a:pt x="17673" y="11291"/>
                  </a:lnTo>
                  <a:lnTo>
                    <a:pt x="18655" y="11291"/>
                  </a:lnTo>
                  <a:cubicBezTo>
                    <a:pt x="19739" y="11291"/>
                    <a:pt x="20618" y="12170"/>
                    <a:pt x="20618" y="13255"/>
                  </a:cubicBezTo>
                  <a:cubicBezTo>
                    <a:pt x="20618" y="14339"/>
                    <a:pt x="19739" y="15218"/>
                    <a:pt x="18655" y="15218"/>
                  </a:cubicBezTo>
                  <a:moveTo>
                    <a:pt x="16691" y="14727"/>
                  </a:moveTo>
                  <a:cubicBezTo>
                    <a:pt x="16691" y="15802"/>
                    <a:pt x="16399" y="16805"/>
                    <a:pt x="15896" y="17673"/>
                  </a:cubicBezTo>
                  <a:lnTo>
                    <a:pt x="1777" y="17673"/>
                  </a:lnTo>
                  <a:cubicBezTo>
                    <a:pt x="1274" y="16805"/>
                    <a:pt x="982" y="15802"/>
                    <a:pt x="982" y="14727"/>
                  </a:cubicBezTo>
                  <a:lnTo>
                    <a:pt x="982" y="8836"/>
                  </a:lnTo>
                  <a:lnTo>
                    <a:pt x="16691" y="8836"/>
                  </a:lnTo>
                  <a:cubicBezTo>
                    <a:pt x="16691" y="8836"/>
                    <a:pt x="16691" y="14727"/>
                    <a:pt x="16691" y="14727"/>
                  </a:cubicBezTo>
                  <a:close/>
                  <a:moveTo>
                    <a:pt x="10800" y="20618"/>
                  </a:moveTo>
                  <a:lnTo>
                    <a:pt x="6873" y="20618"/>
                  </a:lnTo>
                  <a:cubicBezTo>
                    <a:pt x="5131" y="20618"/>
                    <a:pt x="3569" y="19857"/>
                    <a:pt x="2491" y="18655"/>
                  </a:cubicBezTo>
                  <a:lnTo>
                    <a:pt x="15182" y="18655"/>
                  </a:lnTo>
                  <a:cubicBezTo>
                    <a:pt x="14103" y="19857"/>
                    <a:pt x="12542" y="20618"/>
                    <a:pt x="10800" y="20618"/>
                  </a:cubicBezTo>
                  <a:moveTo>
                    <a:pt x="18655" y="10309"/>
                  </a:moveTo>
                  <a:lnTo>
                    <a:pt x="17673" y="10309"/>
                  </a:lnTo>
                  <a:lnTo>
                    <a:pt x="17673" y="8836"/>
                  </a:lnTo>
                  <a:cubicBezTo>
                    <a:pt x="17673" y="8295"/>
                    <a:pt x="17233" y="7855"/>
                    <a:pt x="16691" y="7855"/>
                  </a:cubicBezTo>
                  <a:lnTo>
                    <a:pt x="982" y="7855"/>
                  </a:lnTo>
                  <a:cubicBezTo>
                    <a:pt x="440" y="7855"/>
                    <a:pt x="0" y="8295"/>
                    <a:pt x="0" y="8836"/>
                  </a:cubicBezTo>
                  <a:lnTo>
                    <a:pt x="0" y="14727"/>
                  </a:lnTo>
                  <a:cubicBezTo>
                    <a:pt x="0" y="17232"/>
                    <a:pt x="1344" y="19417"/>
                    <a:pt x="3346" y="20618"/>
                  </a:cubicBezTo>
                  <a:lnTo>
                    <a:pt x="491" y="20618"/>
                  </a:lnTo>
                  <a:cubicBezTo>
                    <a:pt x="220" y="20618"/>
                    <a:pt x="0" y="20838"/>
                    <a:pt x="0" y="21109"/>
                  </a:cubicBezTo>
                  <a:cubicBezTo>
                    <a:pt x="0" y="21380"/>
                    <a:pt x="220" y="21600"/>
                    <a:pt x="491" y="21600"/>
                  </a:cubicBezTo>
                  <a:lnTo>
                    <a:pt x="17182" y="21600"/>
                  </a:lnTo>
                  <a:cubicBezTo>
                    <a:pt x="17453" y="21600"/>
                    <a:pt x="17673" y="21380"/>
                    <a:pt x="17673" y="21109"/>
                  </a:cubicBezTo>
                  <a:cubicBezTo>
                    <a:pt x="17673" y="20838"/>
                    <a:pt x="17453" y="20618"/>
                    <a:pt x="17182" y="20618"/>
                  </a:cubicBezTo>
                  <a:lnTo>
                    <a:pt x="14330" y="20618"/>
                  </a:lnTo>
                  <a:cubicBezTo>
                    <a:pt x="15925" y="19659"/>
                    <a:pt x="17101" y="18074"/>
                    <a:pt x="17511" y="16200"/>
                  </a:cubicBezTo>
                  <a:lnTo>
                    <a:pt x="18655" y="16200"/>
                  </a:lnTo>
                  <a:cubicBezTo>
                    <a:pt x="20281" y="16200"/>
                    <a:pt x="21600" y="14882"/>
                    <a:pt x="21600" y="13255"/>
                  </a:cubicBezTo>
                  <a:cubicBezTo>
                    <a:pt x="21600" y="11628"/>
                    <a:pt x="20281" y="10309"/>
                    <a:pt x="18655" y="10309"/>
                  </a:cubicBezTo>
                  <a:moveTo>
                    <a:pt x="11782" y="5891"/>
                  </a:moveTo>
                  <a:cubicBezTo>
                    <a:pt x="12053" y="5891"/>
                    <a:pt x="12273" y="5671"/>
                    <a:pt x="12273" y="5400"/>
                  </a:cubicBezTo>
                  <a:lnTo>
                    <a:pt x="12273" y="2455"/>
                  </a:lnTo>
                  <a:cubicBezTo>
                    <a:pt x="12273" y="2183"/>
                    <a:pt x="12053" y="1964"/>
                    <a:pt x="11782" y="1964"/>
                  </a:cubicBezTo>
                  <a:cubicBezTo>
                    <a:pt x="11511" y="1964"/>
                    <a:pt x="11291" y="2183"/>
                    <a:pt x="11291" y="2455"/>
                  </a:cubicBezTo>
                  <a:lnTo>
                    <a:pt x="11291" y="5400"/>
                  </a:lnTo>
                  <a:cubicBezTo>
                    <a:pt x="11291" y="5671"/>
                    <a:pt x="11511" y="5891"/>
                    <a:pt x="11782" y="5891"/>
                  </a:cubicBezTo>
                  <a:moveTo>
                    <a:pt x="14727" y="6873"/>
                  </a:moveTo>
                  <a:cubicBezTo>
                    <a:pt x="14998" y="6873"/>
                    <a:pt x="15218" y="6653"/>
                    <a:pt x="15218" y="6382"/>
                  </a:cubicBezTo>
                  <a:lnTo>
                    <a:pt x="15218" y="1473"/>
                  </a:lnTo>
                  <a:cubicBezTo>
                    <a:pt x="15218" y="1201"/>
                    <a:pt x="14998" y="982"/>
                    <a:pt x="14727" y="982"/>
                  </a:cubicBezTo>
                  <a:cubicBezTo>
                    <a:pt x="14456" y="982"/>
                    <a:pt x="14236" y="1201"/>
                    <a:pt x="14236" y="1473"/>
                  </a:cubicBezTo>
                  <a:lnTo>
                    <a:pt x="14236" y="6382"/>
                  </a:lnTo>
                  <a:cubicBezTo>
                    <a:pt x="14236" y="6653"/>
                    <a:pt x="14456" y="6873"/>
                    <a:pt x="14727" y="6873"/>
                  </a:cubicBezTo>
                  <a:moveTo>
                    <a:pt x="8836" y="5891"/>
                  </a:moveTo>
                  <a:cubicBezTo>
                    <a:pt x="9107" y="5891"/>
                    <a:pt x="9327" y="5671"/>
                    <a:pt x="9327" y="5400"/>
                  </a:cubicBezTo>
                  <a:lnTo>
                    <a:pt x="9327" y="491"/>
                  </a:lnTo>
                  <a:cubicBezTo>
                    <a:pt x="9327" y="220"/>
                    <a:pt x="9107" y="0"/>
                    <a:pt x="8836" y="0"/>
                  </a:cubicBezTo>
                  <a:cubicBezTo>
                    <a:pt x="8566" y="0"/>
                    <a:pt x="8345" y="220"/>
                    <a:pt x="8345" y="491"/>
                  </a:cubicBezTo>
                  <a:lnTo>
                    <a:pt x="8345" y="5400"/>
                  </a:lnTo>
                  <a:cubicBezTo>
                    <a:pt x="8345" y="5671"/>
                    <a:pt x="8566" y="5891"/>
                    <a:pt x="8836" y="5891"/>
                  </a:cubicBezTo>
                </a:path>
              </a:pathLst>
            </a:custGeom>
            <a:solidFill>
              <a:schemeClr val="bg1"/>
            </a:solidFill>
            <a:ln w="12700">
              <a:miter lim="400000"/>
            </a:ln>
          </p:spPr>
          <p:txBody>
            <a:bodyPr lIns="38090" tIns="38090" rIns="38090" bIns="38090" anchor="ctr"/>
            <a:lstStyle/>
            <a:p>
              <a:pPr defTabSz="457079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2999"/>
            </a:p>
          </p:txBody>
        </p:sp>
        <p:sp>
          <p:nvSpPr>
            <p:cNvPr id="108" name="Rectangle 107"/>
            <p:cNvSpPr/>
            <p:nvPr/>
          </p:nvSpPr>
          <p:spPr>
            <a:xfrm>
              <a:off x="5628020" y="8142721"/>
              <a:ext cx="1129242" cy="4001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pl-PL" sz="1000" dirty="0">
                  <a:solidFill>
                    <a:schemeClr val="bg1"/>
                  </a:solidFill>
                </a:rPr>
                <a:t>Dogodną lokalizację biura</a:t>
              </a:r>
              <a:endParaRPr lang="en-GB" sz="1000" dirty="0">
                <a:solidFill>
                  <a:schemeClr val="bg1"/>
                </a:solidFill>
              </a:endParaRPr>
            </a:p>
          </p:txBody>
        </p:sp>
        <p:sp>
          <p:nvSpPr>
            <p:cNvPr id="109" name="Shape 2934"/>
            <p:cNvSpPr/>
            <p:nvPr/>
          </p:nvSpPr>
          <p:spPr>
            <a:xfrm>
              <a:off x="6105309" y="7798731"/>
              <a:ext cx="174665" cy="2494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10800"/>
                  </a:moveTo>
                  <a:cubicBezTo>
                    <a:pt x="8563" y="10800"/>
                    <a:pt x="6750" y="9481"/>
                    <a:pt x="6750" y="7855"/>
                  </a:cubicBezTo>
                  <a:cubicBezTo>
                    <a:pt x="6750" y="6228"/>
                    <a:pt x="8563" y="4909"/>
                    <a:pt x="10800" y="4909"/>
                  </a:cubicBezTo>
                  <a:cubicBezTo>
                    <a:pt x="13037" y="4909"/>
                    <a:pt x="14850" y="6228"/>
                    <a:pt x="14850" y="7855"/>
                  </a:cubicBezTo>
                  <a:cubicBezTo>
                    <a:pt x="14850" y="9481"/>
                    <a:pt x="13037" y="10800"/>
                    <a:pt x="10800" y="10800"/>
                  </a:cubicBezTo>
                  <a:moveTo>
                    <a:pt x="10800" y="3927"/>
                  </a:moveTo>
                  <a:cubicBezTo>
                    <a:pt x="7817" y="3927"/>
                    <a:pt x="5400" y="5686"/>
                    <a:pt x="5400" y="7855"/>
                  </a:cubicBezTo>
                  <a:cubicBezTo>
                    <a:pt x="5400" y="10023"/>
                    <a:pt x="7817" y="11782"/>
                    <a:pt x="10800" y="11782"/>
                  </a:cubicBezTo>
                  <a:cubicBezTo>
                    <a:pt x="13783" y="11782"/>
                    <a:pt x="16200" y="10023"/>
                    <a:pt x="16200" y="7855"/>
                  </a:cubicBezTo>
                  <a:cubicBezTo>
                    <a:pt x="16200" y="5686"/>
                    <a:pt x="13783" y="3927"/>
                    <a:pt x="10800" y="3927"/>
                  </a:cubicBezTo>
                  <a:moveTo>
                    <a:pt x="10800" y="20127"/>
                  </a:moveTo>
                  <a:cubicBezTo>
                    <a:pt x="10800" y="20127"/>
                    <a:pt x="1350" y="13745"/>
                    <a:pt x="1350" y="7855"/>
                  </a:cubicBezTo>
                  <a:cubicBezTo>
                    <a:pt x="1350" y="4059"/>
                    <a:pt x="5581" y="982"/>
                    <a:pt x="10800" y="982"/>
                  </a:cubicBezTo>
                  <a:cubicBezTo>
                    <a:pt x="16019" y="982"/>
                    <a:pt x="20250" y="4059"/>
                    <a:pt x="20250" y="7855"/>
                  </a:cubicBezTo>
                  <a:cubicBezTo>
                    <a:pt x="20250" y="13745"/>
                    <a:pt x="10800" y="20127"/>
                    <a:pt x="10800" y="20127"/>
                  </a:cubicBezTo>
                  <a:moveTo>
                    <a:pt x="10800" y="0"/>
                  </a:moveTo>
                  <a:cubicBezTo>
                    <a:pt x="4836" y="0"/>
                    <a:pt x="0" y="3517"/>
                    <a:pt x="0" y="7855"/>
                  </a:cubicBezTo>
                  <a:cubicBezTo>
                    <a:pt x="0" y="14236"/>
                    <a:pt x="10800" y="21600"/>
                    <a:pt x="10800" y="21600"/>
                  </a:cubicBezTo>
                  <a:cubicBezTo>
                    <a:pt x="10800" y="21600"/>
                    <a:pt x="21600" y="14236"/>
                    <a:pt x="21600" y="7855"/>
                  </a:cubicBezTo>
                  <a:cubicBezTo>
                    <a:pt x="21600" y="3517"/>
                    <a:pt x="16764" y="0"/>
                    <a:pt x="10800" y="0"/>
                  </a:cubicBezTo>
                </a:path>
              </a:pathLst>
            </a:custGeom>
            <a:solidFill>
              <a:schemeClr val="bg1"/>
            </a:solidFill>
            <a:ln w="12700">
              <a:miter lim="400000"/>
            </a:ln>
          </p:spPr>
          <p:txBody>
            <a:bodyPr lIns="38090" tIns="38090" rIns="38090" bIns="38090" anchor="ctr"/>
            <a:lstStyle/>
            <a:p>
              <a:pPr defTabSz="457079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2999"/>
            </a:p>
          </p:txBody>
        </p:sp>
      </p:grpSp>
      <p:grpSp>
        <p:nvGrpSpPr>
          <p:cNvPr id="110" name="Group 109"/>
          <p:cNvGrpSpPr/>
          <p:nvPr/>
        </p:nvGrpSpPr>
        <p:grpSpPr>
          <a:xfrm>
            <a:off x="-378677" y="-172785"/>
            <a:ext cx="7240519" cy="1382142"/>
            <a:chOff x="-378677" y="-172785"/>
            <a:chExt cx="7240519" cy="1382142"/>
          </a:xfrm>
        </p:grpSpPr>
        <p:pic>
          <p:nvPicPr>
            <p:cNvPr id="114" name="Picture 113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t="-2777" r="5772"/>
            <a:stretch/>
          </p:blipFill>
          <p:spPr>
            <a:xfrm>
              <a:off x="4950496" y="-172785"/>
              <a:ext cx="1911346" cy="1382142"/>
            </a:xfrm>
            <a:prstGeom prst="rect">
              <a:avLst/>
            </a:prstGeom>
          </p:spPr>
        </p:pic>
        <p:sp>
          <p:nvSpPr>
            <p:cNvPr id="115" name="Rectangle 114"/>
            <p:cNvSpPr/>
            <p:nvPr/>
          </p:nvSpPr>
          <p:spPr>
            <a:xfrm>
              <a:off x="4934022" y="1"/>
              <a:ext cx="1923978" cy="1174024"/>
            </a:xfrm>
            <a:prstGeom prst="rect">
              <a:avLst/>
            </a:prstGeom>
            <a:gradFill flip="none" rotWithShape="1">
              <a:gsLst>
                <a:gs pos="0">
                  <a:schemeClr val="accent1"/>
                </a:gs>
                <a:gs pos="66000">
                  <a:schemeClr val="accent2">
                    <a:alpha val="46000"/>
                  </a:schemeClr>
                </a:gs>
              </a:gsLst>
              <a:lin ang="189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116" name="Straight Connector 115"/>
            <p:cNvCxnSpPr/>
            <p:nvPr/>
          </p:nvCxnSpPr>
          <p:spPr>
            <a:xfrm>
              <a:off x="-1" y="1203295"/>
              <a:ext cx="6858000" cy="0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7" name="TextBox 116"/>
            <p:cNvSpPr txBox="1"/>
            <p:nvPr/>
          </p:nvSpPr>
          <p:spPr>
            <a:xfrm>
              <a:off x="1358146" y="721395"/>
              <a:ext cx="339227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l-PL" sz="2400" dirty="0" err="1">
                  <a:solidFill>
                    <a:srgbClr val="CA1B71"/>
                  </a:solidFill>
                  <a:latin typeface="Montserrat Black" panose="00000A00000000000000" pitchFamily="2" charset="0"/>
                </a:rPr>
                <a:t>Enjoy</a:t>
              </a:r>
              <a:r>
                <a:rPr lang="pl-PL" sz="2400" dirty="0">
                  <a:latin typeface="Montserrat Black" panose="00000A00000000000000" pitchFamily="2" charset="0"/>
                </a:rPr>
                <a:t> </a:t>
              </a:r>
              <a:r>
                <a:rPr lang="pl-PL" sz="2400" dirty="0" err="1">
                  <a:latin typeface="Montserrat Black" panose="00000A00000000000000" pitchFamily="2" charset="0"/>
                </a:rPr>
                <a:t>what</a:t>
              </a:r>
              <a:r>
                <a:rPr lang="pl-PL" sz="2400" dirty="0">
                  <a:latin typeface="Montserrat Black" panose="00000A00000000000000" pitchFamily="2" charset="0"/>
                </a:rPr>
                <a:t> </a:t>
              </a:r>
              <a:r>
                <a:rPr lang="pl-PL" sz="2400" dirty="0" err="1">
                  <a:latin typeface="Montserrat Black" panose="00000A00000000000000" pitchFamily="2" charset="0"/>
                </a:rPr>
                <a:t>you</a:t>
              </a:r>
              <a:r>
                <a:rPr lang="pl-PL" sz="2400" dirty="0">
                  <a:latin typeface="Montserrat Black" panose="00000A00000000000000" pitchFamily="2" charset="0"/>
                </a:rPr>
                <a:t> do.</a:t>
              </a:r>
              <a:endParaRPr lang="en-GB" sz="2400" dirty="0">
                <a:latin typeface="Montserrat Black" panose="00000A00000000000000" pitchFamily="2" charset="0"/>
              </a:endParaRPr>
            </a:p>
          </p:txBody>
        </p:sp>
        <p:pic>
          <p:nvPicPr>
            <p:cNvPr id="118" name="Picture 117"/>
            <p:cNvPicPr>
              <a:picLocks noChangeAspect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4675677" y="128875"/>
              <a:ext cx="2028440" cy="1045149"/>
            </a:xfrm>
            <a:prstGeom prst="rect">
              <a:avLst/>
            </a:prstGeom>
          </p:spPr>
        </p:pic>
        <p:pic>
          <p:nvPicPr>
            <p:cNvPr id="119" name="Picture 118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378677" y="-25843"/>
              <a:ext cx="2654731" cy="71691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979086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NGL Tax">
      <a:dk1>
        <a:srgbClr val="252D38"/>
      </a:dk1>
      <a:lt1>
        <a:sysClr val="window" lastClr="FFFFFF"/>
      </a:lt1>
      <a:dk2>
        <a:srgbClr val="44546A"/>
      </a:dk2>
      <a:lt2>
        <a:srgbClr val="E7E6E6"/>
      </a:lt2>
      <a:accent1>
        <a:srgbClr val="C60C6E"/>
      </a:accent1>
      <a:accent2>
        <a:srgbClr val="7A274B"/>
      </a:accent2>
      <a:accent3>
        <a:srgbClr val="F78E03"/>
      </a:accent3>
      <a:accent4>
        <a:srgbClr val="2C7EC6"/>
      </a:accent4>
      <a:accent5>
        <a:srgbClr val="63919D"/>
      </a:accent5>
      <a:accent6>
        <a:srgbClr val="95B4BD"/>
      </a:accent6>
      <a:hlink>
        <a:srgbClr val="EB2E3B"/>
      </a:hlink>
      <a:folHlink>
        <a:srgbClr val="63919D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tx1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4657</TotalTime>
  <Words>632</Words>
  <Application>Microsoft Office PowerPoint</Application>
  <PresentationFormat>A4 Paper (210x297 mm)</PresentationFormat>
  <Paragraphs>83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Lato Black</vt:lpstr>
      <vt:lpstr>Lato Light</vt:lpstr>
      <vt:lpstr>Montserrat Black</vt:lpstr>
      <vt:lpstr>Wingdings</vt:lpstr>
      <vt:lpstr>Office Theme</vt:lpstr>
      <vt:lpstr>PowerPoint Presentation</vt:lpstr>
      <vt:lpstr>PowerPoint Presentation</vt:lpstr>
    </vt:vector>
  </TitlesOfParts>
  <Company>NGLLEGAL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Katarzyna Ataman</dc:creator>
  <cp:lastModifiedBy>Szafran Ariel</cp:lastModifiedBy>
  <cp:revision>360</cp:revision>
  <cp:lastPrinted>2019-03-27T11:34:52Z</cp:lastPrinted>
  <dcterms:created xsi:type="dcterms:W3CDTF">2019-02-20T12:30:44Z</dcterms:created>
  <dcterms:modified xsi:type="dcterms:W3CDTF">2025-06-09T10:13:05Z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ucy Id">
    <vt:i4>1035757</vt:i4>
  </property>
  <property fmtid="{D5CDD505-2E9C-101B-9397-08002B2CF9AE}" pid="3" name="Lucy_Id_a7767acacdc14713857343ae1a805098">
    <vt:i4>1094851</vt:i4>
  </property>
</Properties>
</file>